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sldIdLst>
    <p:sldId id="318" r:id="rId4"/>
    <p:sldId id="301" r:id="rId5"/>
    <p:sldId id="319" r:id="rId6"/>
    <p:sldId id="321" r:id="rId7"/>
    <p:sldId id="325" r:id="rId8"/>
    <p:sldId id="340" r:id="rId9"/>
    <p:sldId id="327" r:id="rId10"/>
    <p:sldId id="329" r:id="rId11"/>
    <p:sldId id="332" r:id="rId12"/>
    <p:sldId id="330" r:id="rId13"/>
    <p:sldId id="331" r:id="rId14"/>
    <p:sldId id="333" r:id="rId15"/>
    <p:sldId id="334" r:id="rId16"/>
    <p:sldId id="335" r:id="rId17"/>
    <p:sldId id="336" r:id="rId18"/>
    <p:sldId id="337" r:id="rId19"/>
    <p:sldId id="338" r:id="rId20"/>
    <p:sldId id="33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ppt.com" initials="W" lastIdx="1" clrIdx="0">
    <p:extLst>
      <p:ext uri="{19B8F6BF-5375-455C-9EA6-DF929625EA0E}">
        <p15:presenceInfo xmlns:p15="http://schemas.microsoft.com/office/powerpoint/2012/main" userId="Allppt.com" providerId="None"/>
      </p:ext>
    </p:extLst>
  </p:cmAuthor>
  <p:cmAuthor id="2" name="Dhanush .g" initials="D." lastIdx="1" clrIdx="1">
    <p:extLst>
      <p:ext uri="{19B8F6BF-5375-455C-9EA6-DF929625EA0E}">
        <p15:presenceInfo xmlns:p15="http://schemas.microsoft.com/office/powerpoint/2012/main" userId="309db448d127575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showGuides="1">
      <p:cViewPr varScale="1">
        <p:scale>
          <a:sx n="85" d="100"/>
          <a:sy n="85" d="100"/>
        </p:scale>
        <p:origin x="744" y="62"/>
      </p:cViewPr>
      <p:guideLst>
        <p:guide orient="horz" pos="242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commentAuthors" Target="commentAuthors.xml"/></Relationships>
</file>

<file path=ppt/media/image1.jpg>
</file>

<file path=ppt/media/image10.png>
</file>

<file path=ppt/media/image11.jpeg>
</file>

<file path=ppt/media/image12.jpeg>
</file>

<file path=ppt/media/image13.jpg>
</file>

<file path=ppt/media/image14.jpg>
</file>

<file path=ppt/media/image15.jpg>
</file>

<file path=ppt/media/image16.jpg>
</file>

<file path=ppt/media/image17.jpg>
</file>

<file path=ppt/media/image18.jpe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88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0207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78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05523" y="1523993"/>
            <a:ext cx="2769493" cy="450808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5" name="Text Placeholder 9">
            <a:extLst>
              <a:ext uri="{FF2B5EF4-FFF2-40B4-BE49-F238E27FC236}">
                <a16:creationId xmlns:a16="http://schemas.microsoft.com/office/drawing/2014/main" id="{97FBA5D5-9D26-4145-9A6D-E1B8D15079D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8" name="Group 27">
            <a:extLst>
              <a:ext uri="{FF2B5EF4-FFF2-40B4-BE49-F238E27FC236}">
                <a16:creationId xmlns:a16="http://schemas.microsoft.com/office/drawing/2014/main" id="{F993DBB3-83A4-48ED-A030-276D3FA6129F}"/>
              </a:ext>
            </a:extLst>
          </p:cNvPr>
          <p:cNvGrpSpPr/>
          <p:nvPr userDrawn="1"/>
        </p:nvGrpSpPr>
        <p:grpSpPr>
          <a:xfrm>
            <a:off x="5655129" y="211061"/>
            <a:ext cx="881742" cy="137160"/>
            <a:chOff x="5215346" y="150098"/>
            <a:chExt cx="881742" cy="137160"/>
          </a:xfrm>
        </p:grpSpPr>
        <p:sp>
          <p:nvSpPr>
            <p:cNvPr id="3" name="Rectangle 2">
              <a:extLst>
                <a:ext uri="{FF2B5EF4-FFF2-40B4-BE49-F238E27FC236}">
                  <a16:creationId xmlns:a16="http://schemas.microsoft.com/office/drawing/2014/main" id="{704EBD44-378C-4ED7-A818-05C3DBEE9400}"/>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A9D33B7-FAEA-4352-9EA8-17DA8710633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2DD3A1CC-1999-4F2B-9477-2B2D5FF6BE5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B3D1F40-4DCC-4CB8-A055-86BC7F104D0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292C63-2447-4D31-B7AA-770A911B0F6D}"/>
              </a:ext>
            </a:extLst>
          </p:cNvPr>
          <p:cNvGrpSpPr/>
          <p:nvPr userDrawn="1"/>
        </p:nvGrpSpPr>
        <p:grpSpPr>
          <a:xfrm>
            <a:off x="5655129" y="6509779"/>
            <a:ext cx="881742" cy="137160"/>
            <a:chOff x="5215346" y="150098"/>
            <a:chExt cx="881742" cy="137160"/>
          </a:xfrm>
        </p:grpSpPr>
        <p:sp>
          <p:nvSpPr>
            <p:cNvPr id="30" name="Rectangle 29">
              <a:extLst>
                <a:ext uri="{FF2B5EF4-FFF2-40B4-BE49-F238E27FC236}">
                  <a16:creationId xmlns:a16="http://schemas.microsoft.com/office/drawing/2014/main" id="{06DA6094-5954-4FAD-AF32-184A1FAD81B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27C7114-8C9E-48DD-8146-64981AFC10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351F7EC-FADE-48DE-98C8-988120E44352}"/>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918B9AF-99B8-4E36-980C-9A098120F27B}"/>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87088289"/>
      </p:ext>
    </p:extLst>
  </p:cSld>
  <p:clrMapOvr>
    <a:masterClrMapping/>
  </p:clrMapOvr>
  <p:extLst>
    <p:ext uri="{DCECCB84-F9BA-43D5-87BE-67443E8EF086}">
      <p15:sldGuideLst xmlns:p15="http://schemas.microsoft.com/office/powerpoint/2012/main">
        <p15:guide id="1" orient="horz" pos="2376"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85BBC227-AF4F-4A86-8578-E4ED64CD1957}"/>
              </a:ext>
            </a:extLst>
          </p:cNvPr>
          <p:cNvGrpSpPr/>
          <p:nvPr userDrawn="1"/>
        </p:nvGrpSpPr>
        <p:grpSpPr>
          <a:xfrm>
            <a:off x="8908663" y="1442569"/>
            <a:ext cx="2607090" cy="4865936"/>
            <a:chOff x="3501573" y="3178068"/>
            <a:chExt cx="1340594" cy="2737840"/>
          </a:xfrm>
        </p:grpSpPr>
        <p:sp>
          <p:nvSpPr>
            <p:cNvPr id="29" name="Freeform: Shape 28">
              <a:extLst>
                <a:ext uri="{FF2B5EF4-FFF2-40B4-BE49-F238E27FC236}">
                  <a16:creationId xmlns:a16="http://schemas.microsoft.com/office/drawing/2014/main" id="{F75DA36E-DC6D-4420-8B91-D6BEC1BF25A4}"/>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C33EBDE-2F8C-4AD2-9A7D-001C344CA9D9}"/>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B014FD0E-92B3-4762-8272-5D637A10AE3D}"/>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4696C806-CE75-40EE-95C9-74ECEFA302A5}"/>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C3200AA0-359B-491A-BC96-83532301F9FD}"/>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0607C34-9BB1-4319-8C5C-A85A2060C081}"/>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35" name="Group 34">
              <a:extLst>
                <a:ext uri="{FF2B5EF4-FFF2-40B4-BE49-F238E27FC236}">
                  <a16:creationId xmlns:a16="http://schemas.microsoft.com/office/drawing/2014/main" id="{3A4272D2-6D45-44EC-BD11-8A4BE0307902}"/>
                </a:ext>
              </a:extLst>
            </p:cNvPr>
            <p:cNvGrpSpPr/>
            <p:nvPr/>
          </p:nvGrpSpPr>
          <p:grpSpPr>
            <a:xfrm>
              <a:off x="4092761" y="5635852"/>
              <a:ext cx="164520" cy="173080"/>
              <a:chOff x="6772303" y="6038214"/>
              <a:chExt cx="140650" cy="147968"/>
            </a:xfrm>
          </p:grpSpPr>
          <p:sp>
            <p:nvSpPr>
              <p:cNvPr id="39" name="Oval 38">
                <a:extLst>
                  <a:ext uri="{FF2B5EF4-FFF2-40B4-BE49-F238E27FC236}">
                    <a16:creationId xmlns:a16="http://schemas.microsoft.com/office/drawing/2014/main" id="{D0FA399A-BC28-4D32-A78A-FC8261C5E8D7}"/>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326BD3C-38F7-43C5-B35E-1713A79B33FA}"/>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DF5678D1-55F9-46E9-AFA9-40C9D18F004A}"/>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37" name="Rectangle: Rounded Corners 36">
              <a:extLst>
                <a:ext uri="{FF2B5EF4-FFF2-40B4-BE49-F238E27FC236}">
                  <a16:creationId xmlns:a16="http://schemas.microsoft.com/office/drawing/2014/main" id="{FE5E5DBE-1E61-4D5D-A617-4CCA9F21FBDD}"/>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C2924DE-DF35-4A81-AF44-7B792090892B}"/>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175736" y="2152874"/>
            <a:ext cx="2168682" cy="3501244"/>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8387269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0" y="0"/>
            <a:ext cx="5754757" cy="6858000"/>
          </a:xfrm>
          <a:prstGeom prst="rect">
            <a:avLst/>
          </a:prstGeom>
          <a:solidFill>
            <a:schemeClr val="bg1">
              <a:lumMod val="95000"/>
            </a:schemeClr>
          </a:solidFill>
          <a:ln w="19050">
            <a:noFill/>
          </a:ln>
        </p:spPr>
        <p:txBody>
          <a:bodyPr anchor="ctr"/>
          <a:lstStyle>
            <a:lvl1pPr marL="0" indent="0" algn="ctr">
              <a:lnSpc>
                <a:spcPct val="100000"/>
              </a:lnSpc>
              <a:buNone/>
              <a:defRPr sz="16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9375125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61B3885-1448-4392-B14C-921FDF071E80}"/>
              </a:ext>
            </a:extLst>
          </p:cNvPr>
          <p:cNvSpPr/>
          <p:nvPr userDrawn="1"/>
        </p:nvSpPr>
        <p:spPr>
          <a:xfrm>
            <a:off x="651165" y="618259"/>
            <a:ext cx="10889672" cy="4987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25">
            <a:extLst>
              <a:ext uri="{FF2B5EF4-FFF2-40B4-BE49-F238E27FC236}">
                <a16:creationId xmlns:a16="http://schemas.microsoft.com/office/drawing/2014/main" id="{B3272A90-4CB3-400C-BC02-EE05C73C622B}"/>
              </a:ext>
            </a:extLst>
          </p:cNvPr>
          <p:cNvSpPr>
            <a:spLocks noGrp="1"/>
          </p:cNvSpPr>
          <p:nvPr>
            <p:ph type="pic" sz="quarter" idx="14" hasCustomPrompt="1"/>
          </p:nvPr>
        </p:nvSpPr>
        <p:spPr>
          <a:xfrm>
            <a:off x="1" y="2"/>
            <a:ext cx="7190531" cy="6857999"/>
          </a:xfrm>
          <a:custGeom>
            <a:avLst/>
            <a:gdLst>
              <a:gd name="connsiteX0" fmla="*/ 0 w 7190531"/>
              <a:gd name="connsiteY0" fmla="*/ 0 h 6857999"/>
              <a:gd name="connsiteX1" fmla="*/ 6164429 w 7190531"/>
              <a:gd name="connsiteY1" fmla="*/ 0 h 6857999"/>
              <a:gd name="connsiteX2" fmla="*/ 6476156 w 7190531"/>
              <a:gd name="connsiteY2" fmla="*/ 311727 h 6857999"/>
              <a:gd name="connsiteX3" fmla="*/ 6227252 w 7190531"/>
              <a:gd name="connsiteY3" fmla="*/ 617122 h 6857999"/>
              <a:gd name="connsiteX4" fmla="*/ 6164430 w 7190531"/>
              <a:gd name="connsiteY4" fmla="*/ 623455 h 6857999"/>
              <a:gd name="connsiteX5" fmla="*/ 6878804 w 7190531"/>
              <a:gd name="connsiteY5" fmla="*/ 623455 h 6857999"/>
              <a:gd name="connsiteX6" fmla="*/ 7190531 w 7190531"/>
              <a:gd name="connsiteY6" fmla="*/ 935182 h 6857999"/>
              <a:gd name="connsiteX7" fmla="*/ 6878804 w 7190531"/>
              <a:gd name="connsiteY7" fmla="*/ 1246909 h 6857999"/>
              <a:gd name="connsiteX8" fmla="*/ 6489146 w 7190531"/>
              <a:gd name="connsiteY8" fmla="*/ 1246909 h 6857999"/>
              <a:gd name="connsiteX9" fmla="*/ 6551968 w 7190531"/>
              <a:gd name="connsiteY9" fmla="*/ 1253242 h 6857999"/>
              <a:gd name="connsiteX10" fmla="*/ 6800872 w 7190531"/>
              <a:gd name="connsiteY10" fmla="*/ 1558637 h 6857999"/>
              <a:gd name="connsiteX11" fmla="*/ 6489145 w 7190531"/>
              <a:gd name="connsiteY11" fmla="*/ 1870364 h 6857999"/>
              <a:gd name="connsiteX12" fmla="*/ 5988154 w 7190531"/>
              <a:gd name="connsiteY12" fmla="*/ 1870364 h 6857999"/>
              <a:gd name="connsiteX13" fmla="*/ 6050977 w 7190531"/>
              <a:gd name="connsiteY13" fmla="*/ 1876697 h 6857999"/>
              <a:gd name="connsiteX14" fmla="*/ 6299881 w 7190531"/>
              <a:gd name="connsiteY14" fmla="*/ 2182091 h 6857999"/>
              <a:gd name="connsiteX15" fmla="*/ 5988153 w 7190531"/>
              <a:gd name="connsiteY15" fmla="*/ 2493818 h 6857999"/>
              <a:gd name="connsiteX16" fmla="*/ 6776748 w 7190531"/>
              <a:gd name="connsiteY16" fmla="*/ 2493818 h 6857999"/>
              <a:gd name="connsiteX17" fmla="*/ 7088475 w 7190531"/>
              <a:gd name="connsiteY17" fmla="*/ 2805545 h 6857999"/>
              <a:gd name="connsiteX18" fmla="*/ 6776748 w 7190531"/>
              <a:gd name="connsiteY18" fmla="*/ 3117272 h 6857999"/>
              <a:gd name="connsiteX19" fmla="*/ 4995449 w 7190531"/>
              <a:gd name="connsiteY19" fmla="*/ 3117272 h 6857999"/>
              <a:gd name="connsiteX20" fmla="*/ 5307176 w 7190531"/>
              <a:gd name="connsiteY20" fmla="*/ 3428999 h 6857999"/>
              <a:gd name="connsiteX21" fmla="*/ 4995449 w 7190531"/>
              <a:gd name="connsiteY21" fmla="*/ 3740726 h 6857999"/>
              <a:gd name="connsiteX22" fmla="*/ 5997428 w 7190531"/>
              <a:gd name="connsiteY22" fmla="*/ 3740726 h 6857999"/>
              <a:gd name="connsiteX23" fmla="*/ 6309155 w 7190531"/>
              <a:gd name="connsiteY23" fmla="*/ 4052454 h 6857999"/>
              <a:gd name="connsiteX24" fmla="*/ 5997428 w 7190531"/>
              <a:gd name="connsiteY24" fmla="*/ 4364181 h 6857999"/>
              <a:gd name="connsiteX25" fmla="*/ 6405641 w 7190531"/>
              <a:gd name="connsiteY25" fmla="*/ 4364181 h 6857999"/>
              <a:gd name="connsiteX26" fmla="*/ 6717369 w 7190531"/>
              <a:gd name="connsiteY26" fmla="*/ 4675908 h 6857999"/>
              <a:gd name="connsiteX27" fmla="*/ 6405641 w 7190531"/>
              <a:gd name="connsiteY27" fmla="*/ 4987636 h 6857999"/>
              <a:gd name="connsiteX28" fmla="*/ 5719098 w 7190531"/>
              <a:gd name="connsiteY28" fmla="*/ 4987636 h 6857999"/>
              <a:gd name="connsiteX29" fmla="*/ 6030826 w 7190531"/>
              <a:gd name="connsiteY29" fmla="*/ 5299363 h 6857999"/>
              <a:gd name="connsiteX30" fmla="*/ 5719098 w 7190531"/>
              <a:gd name="connsiteY30" fmla="*/ 5611090 h 6857999"/>
              <a:gd name="connsiteX31" fmla="*/ 4939779 w 7190531"/>
              <a:gd name="connsiteY31" fmla="*/ 5611090 h 6857999"/>
              <a:gd name="connsiteX32" fmla="*/ 5251506 w 7190531"/>
              <a:gd name="connsiteY32" fmla="*/ 5922817 h 6857999"/>
              <a:gd name="connsiteX33" fmla="*/ 4939779 w 7190531"/>
              <a:gd name="connsiteY33" fmla="*/ 6234545 h 6857999"/>
              <a:gd name="connsiteX34" fmla="*/ 5988147 w 7190531"/>
              <a:gd name="connsiteY34" fmla="*/ 6234545 h 6857999"/>
              <a:gd name="connsiteX35" fmla="*/ 6299874 w 7190531"/>
              <a:gd name="connsiteY35" fmla="*/ 6546272 h 6857999"/>
              <a:gd name="connsiteX36" fmla="*/ 5988147 w 7190531"/>
              <a:gd name="connsiteY36" fmla="*/ 6857999 h 6857999"/>
              <a:gd name="connsiteX37" fmla="*/ 0 w 7190531"/>
              <a:gd name="connsiteY3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190531" h="6857999">
                <a:moveTo>
                  <a:pt x="0" y="0"/>
                </a:moveTo>
                <a:lnTo>
                  <a:pt x="6164429" y="0"/>
                </a:lnTo>
                <a:cubicBezTo>
                  <a:pt x="6336591" y="0"/>
                  <a:pt x="6476156" y="139565"/>
                  <a:pt x="6476156" y="311727"/>
                </a:cubicBezTo>
                <a:cubicBezTo>
                  <a:pt x="6476156" y="462369"/>
                  <a:pt x="6369301" y="588054"/>
                  <a:pt x="6227252" y="617122"/>
                </a:cubicBezTo>
                <a:lnTo>
                  <a:pt x="6164430" y="623455"/>
                </a:lnTo>
                <a:lnTo>
                  <a:pt x="6878804" y="623455"/>
                </a:lnTo>
                <a:cubicBezTo>
                  <a:pt x="7050966" y="623455"/>
                  <a:pt x="7190531" y="763020"/>
                  <a:pt x="7190531" y="935182"/>
                </a:cubicBezTo>
                <a:cubicBezTo>
                  <a:pt x="7190531" y="1107344"/>
                  <a:pt x="7050966" y="1246909"/>
                  <a:pt x="6878804" y="1246909"/>
                </a:cubicBezTo>
                <a:lnTo>
                  <a:pt x="6489146" y="1246909"/>
                </a:lnTo>
                <a:lnTo>
                  <a:pt x="6551968" y="1253242"/>
                </a:lnTo>
                <a:cubicBezTo>
                  <a:pt x="6694017" y="1282309"/>
                  <a:pt x="6800872" y="1407995"/>
                  <a:pt x="6800872" y="1558637"/>
                </a:cubicBezTo>
                <a:cubicBezTo>
                  <a:pt x="6800872" y="1730799"/>
                  <a:pt x="6661307" y="1870364"/>
                  <a:pt x="6489145" y="1870364"/>
                </a:cubicBezTo>
                <a:lnTo>
                  <a:pt x="5988154" y="1870364"/>
                </a:lnTo>
                <a:lnTo>
                  <a:pt x="6050977" y="1876697"/>
                </a:lnTo>
                <a:cubicBezTo>
                  <a:pt x="6193026" y="1905764"/>
                  <a:pt x="6299881" y="2031449"/>
                  <a:pt x="6299881" y="2182091"/>
                </a:cubicBezTo>
                <a:cubicBezTo>
                  <a:pt x="6299881" y="2354253"/>
                  <a:pt x="6160315" y="2493818"/>
                  <a:pt x="5988153" y="2493818"/>
                </a:cubicBezTo>
                <a:lnTo>
                  <a:pt x="6776748" y="2493818"/>
                </a:lnTo>
                <a:cubicBezTo>
                  <a:pt x="6948910" y="2493818"/>
                  <a:pt x="7088475" y="2633383"/>
                  <a:pt x="7088475" y="2805545"/>
                </a:cubicBezTo>
                <a:cubicBezTo>
                  <a:pt x="7088475" y="2977707"/>
                  <a:pt x="6948910" y="3117272"/>
                  <a:pt x="6776748" y="3117272"/>
                </a:cubicBezTo>
                <a:lnTo>
                  <a:pt x="4995449" y="3117272"/>
                </a:lnTo>
                <a:cubicBezTo>
                  <a:pt x="5167611" y="3117272"/>
                  <a:pt x="5307176" y="3256837"/>
                  <a:pt x="5307176" y="3428999"/>
                </a:cubicBezTo>
                <a:cubicBezTo>
                  <a:pt x="5307176" y="3601161"/>
                  <a:pt x="5167611" y="3740726"/>
                  <a:pt x="4995449" y="3740726"/>
                </a:cubicBezTo>
                <a:lnTo>
                  <a:pt x="5997428" y="3740726"/>
                </a:lnTo>
                <a:cubicBezTo>
                  <a:pt x="6169590" y="3740726"/>
                  <a:pt x="6309155" y="3880292"/>
                  <a:pt x="6309155" y="4052454"/>
                </a:cubicBezTo>
                <a:cubicBezTo>
                  <a:pt x="6309155" y="4224616"/>
                  <a:pt x="6169590" y="4364181"/>
                  <a:pt x="5997428" y="4364181"/>
                </a:cubicBezTo>
                <a:lnTo>
                  <a:pt x="6405641" y="4364181"/>
                </a:lnTo>
                <a:cubicBezTo>
                  <a:pt x="6577803" y="4364181"/>
                  <a:pt x="6717369" y="4503746"/>
                  <a:pt x="6717369" y="4675908"/>
                </a:cubicBezTo>
                <a:cubicBezTo>
                  <a:pt x="6717369" y="4848070"/>
                  <a:pt x="6577803" y="4987636"/>
                  <a:pt x="6405641" y="4987636"/>
                </a:cubicBezTo>
                <a:lnTo>
                  <a:pt x="5719098" y="4987636"/>
                </a:lnTo>
                <a:cubicBezTo>
                  <a:pt x="5891260" y="4987636"/>
                  <a:pt x="6030826" y="5127201"/>
                  <a:pt x="6030826" y="5299363"/>
                </a:cubicBezTo>
                <a:cubicBezTo>
                  <a:pt x="6030826" y="5471525"/>
                  <a:pt x="5891260" y="5611090"/>
                  <a:pt x="5719098" y="5611090"/>
                </a:cubicBezTo>
                <a:lnTo>
                  <a:pt x="4939779" y="5611090"/>
                </a:lnTo>
                <a:cubicBezTo>
                  <a:pt x="5111941" y="5611090"/>
                  <a:pt x="5251506" y="5750655"/>
                  <a:pt x="5251506" y="5922817"/>
                </a:cubicBezTo>
                <a:cubicBezTo>
                  <a:pt x="5251506" y="6094979"/>
                  <a:pt x="5111941" y="6234545"/>
                  <a:pt x="4939779" y="6234545"/>
                </a:cubicBezTo>
                <a:lnTo>
                  <a:pt x="5988147" y="6234545"/>
                </a:lnTo>
                <a:cubicBezTo>
                  <a:pt x="6160309" y="6234545"/>
                  <a:pt x="6299874" y="6374110"/>
                  <a:pt x="6299874" y="6546272"/>
                </a:cubicBezTo>
                <a:cubicBezTo>
                  <a:pt x="6299874" y="6718434"/>
                  <a:pt x="6160309" y="6857999"/>
                  <a:pt x="5988147" y="6857999"/>
                </a:cubicBezTo>
                <a:lnTo>
                  <a:pt x="0" y="6857999"/>
                </a:lnTo>
                <a:close/>
              </a:path>
            </a:pathLst>
          </a:custGeom>
          <a:solidFill>
            <a:schemeClr val="bg1">
              <a:lumMod val="95000"/>
            </a:schemeClr>
          </a:solidFill>
          <a:ln w="19050">
            <a:noFill/>
          </a:ln>
        </p:spPr>
        <p:txBody>
          <a:bodyPr wrap="square" anchor="ctr">
            <a:noAutofit/>
          </a:bodyPr>
          <a:lstStyle>
            <a:lvl1pPr marL="0" indent="0" algn="ctr">
              <a:lnSpc>
                <a:spcPct val="100000"/>
              </a:lnSpc>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1226461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8381999" y="1531249"/>
            <a:ext cx="3200400" cy="4572000"/>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ctangle 2">
            <a:extLst>
              <a:ext uri="{FF2B5EF4-FFF2-40B4-BE49-F238E27FC236}">
                <a16:creationId xmlns:a16="http://schemas.microsoft.com/office/drawing/2014/main" id="{FE4681DE-5BAF-4822-8702-F6863C3B7855}"/>
              </a:ext>
            </a:extLst>
          </p:cNvPr>
          <p:cNvSpPr/>
          <p:nvPr userDrawn="1"/>
        </p:nvSpPr>
        <p:spPr>
          <a:xfrm>
            <a:off x="4694736" y="1531249"/>
            <a:ext cx="32004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26576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504825" y="1332216"/>
            <a:ext cx="11182350" cy="357315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61753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796C2180-A0A3-439D-A7BE-7DF7EC20BE4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77A0BEDF-FF07-48FC-938B-4E1D5246EEC3}"/>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1DFB6824-E3BB-4844-B9D8-0AD7FC599818}"/>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E4CB2B7-7190-4933-BC14-4098CBB084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FA7CA79-6371-4421-B743-5C9A4E61CF1E}"/>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20174F3-7B89-4BF0-963D-C2D507FE4C8A}"/>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A590BFE3-3161-4AF5-8145-B91610252E0C}"/>
              </a:ext>
            </a:extLst>
          </p:cNvPr>
          <p:cNvGrpSpPr/>
          <p:nvPr userDrawn="1"/>
        </p:nvGrpSpPr>
        <p:grpSpPr>
          <a:xfrm>
            <a:off x="5655129" y="6509779"/>
            <a:ext cx="881742" cy="137160"/>
            <a:chOff x="5215346" y="150098"/>
            <a:chExt cx="881742" cy="137160"/>
          </a:xfrm>
        </p:grpSpPr>
        <p:sp>
          <p:nvSpPr>
            <p:cNvPr id="10" name="Rectangle 9">
              <a:extLst>
                <a:ext uri="{FF2B5EF4-FFF2-40B4-BE49-F238E27FC236}">
                  <a16:creationId xmlns:a16="http://schemas.microsoft.com/office/drawing/2014/main" id="{D2BB593F-C860-4130-8008-FAED8E927A74}"/>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9BBF7F4-0D96-4085-8274-0DD80BB0E140}"/>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38DA952-2EC3-4F14-A106-5346AA3196A3}"/>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F123D6F-D506-480A-85BF-02E32B787F77}"/>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150EDDC6-EAE8-47F8-99EA-830DDBDA081B}"/>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61A8B2CB-ECBC-45C7-B5F2-8FAF569891F2}"/>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B8980589-E603-4F36-BDDB-87099F2F4A8E}"/>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A82518-4BE1-4964-8186-30C1EDFB20C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02DD2AD-F0D8-4638-AF3F-93DE47FCBC2D}"/>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6B676EE-2A24-469D-851F-9123B94D32D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14483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931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922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053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80511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70" r:id="rId4"/>
    <p:sldLayoutId id="2147483671" r:id="rId5"/>
    <p:sldLayoutId id="2147483672" r:id="rId6"/>
    <p:sldLayoutId id="2147483673" r:id="rId7"/>
    <p:sldLayoutId id="2147483674" r:id="rId8"/>
    <p:sldLayoutId id="2147483675" r:id="rId9"/>
    <p:sldLayoutId id="2147483676" r:id="rId10"/>
    <p:sldLayoutId id="2147483665" r:id="rId11"/>
    <p:sldLayoutId id="2147483669" r:id="rId12"/>
    <p:sldLayoutId id="2147483677" r:id="rId13"/>
    <p:sldLayoutId id="2147483679" r:id="rId14"/>
    <p:sldLayoutId id="2147483680" r:id="rId15"/>
    <p:sldLayoutId id="214748368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g"/><Relationship Id="rId1" Type="http://schemas.openxmlformats.org/officeDocument/2006/relationships/slideLayout" Target="../slideLayouts/slideLayout4.xml"/><Relationship Id="rId5" Type="http://schemas.openxmlformats.org/officeDocument/2006/relationships/image" Target="../media/image20.jpg"/><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4.jpg"/><Relationship Id="rId1" Type="http://schemas.openxmlformats.org/officeDocument/2006/relationships/slideLayout" Target="../slideLayouts/slideLayout4.xml"/><Relationship Id="rId4" Type="http://schemas.openxmlformats.org/officeDocument/2006/relationships/image" Target="../media/image22.jpg"/></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6.jpg"/><Relationship Id="rId1" Type="http://schemas.openxmlformats.org/officeDocument/2006/relationships/slideLayout" Target="../slideLayouts/slideLayout4.xml"/><Relationship Id="rId5" Type="http://schemas.openxmlformats.org/officeDocument/2006/relationships/image" Target="../media/image24.jpg"/><Relationship Id="rId4" Type="http://schemas.openxmlformats.org/officeDocument/2006/relationships/image" Target="../media/image22.jpg"/></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6.jpg"/><Relationship Id="rId1" Type="http://schemas.openxmlformats.org/officeDocument/2006/relationships/slideLayout" Target="../slideLayouts/slideLayout4.xml"/><Relationship Id="rId5" Type="http://schemas.openxmlformats.org/officeDocument/2006/relationships/image" Target="../media/image26.jpg"/><Relationship Id="rId4" Type="http://schemas.openxmlformats.org/officeDocument/2006/relationships/image" Target="../media/image25.jpg"/></Relationships>
</file>

<file path=ppt/slides/_rels/slide1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6.jpg"/><Relationship Id="rId1" Type="http://schemas.openxmlformats.org/officeDocument/2006/relationships/slideLayout" Target="../slideLayouts/slideLayout4.xml"/><Relationship Id="rId5" Type="http://schemas.openxmlformats.org/officeDocument/2006/relationships/image" Target="../media/image28.jpg"/><Relationship Id="rId4" Type="http://schemas.openxmlformats.org/officeDocument/2006/relationships/image" Target="../media/image27.jpg"/></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6.jpg"/><Relationship Id="rId1" Type="http://schemas.openxmlformats.org/officeDocument/2006/relationships/slideLayout" Target="../slideLayouts/slideLayout4.xml"/><Relationship Id="rId5" Type="http://schemas.openxmlformats.org/officeDocument/2006/relationships/image" Target="../media/image30.jpg"/><Relationship Id="rId4" Type="http://schemas.openxmlformats.org/officeDocument/2006/relationships/image" Target="../media/image29.jpg"/></Relationships>
</file>

<file path=ppt/slides/_rels/slide1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2.jpg"/><Relationship Id="rId1" Type="http://schemas.openxmlformats.org/officeDocument/2006/relationships/slideLayout" Target="../slideLayouts/slideLayout4.xml"/><Relationship Id="rId5" Type="http://schemas.openxmlformats.org/officeDocument/2006/relationships/image" Target="../media/image32.jpg"/><Relationship Id="rId4" Type="http://schemas.openxmlformats.org/officeDocument/2006/relationships/image" Target="../media/image31.jpg"/></Relationships>
</file>

<file path=ppt/slides/_rels/slide1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jpg"/><Relationship Id="rId1" Type="http://schemas.openxmlformats.org/officeDocument/2006/relationships/slideLayout" Target="../slideLayouts/slideLayout4.xml"/><Relationship Id="rId5" Type="http://schemas.openxmlformats.org/officeDocument/2006/relationships/image" Target="../media/image30.jpg"/><Relationship Id="rId4" Type="http://schemas.openxmlformats.org/officeDocument/2006/relationships/image" Target="../media/image2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4.xml"/><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F47AD865-09C0-465C-920B-8B5CBD771BA4}"/>
              </a:ext>
            </a:extLst>
          </p:cNvPr>
          <p:cNvSpPr/>
          <p:nvPr/>
        </p:nvSpPr>
        <p:spPr>
          <a:xfrm>
            <a:off x="1277279" y="3603315"/>
            <a:ext cx="7924440" cy="955870"/>
          </a:xfrm>
          <a:custGeom>
            <a:avLst/>
            <a:gdLst>
              <a:gd name="connsiteX0" fmla="*/ 0 w 8665700"/>
              <a:gd name="connsiteY0" fmla="*/ 477934 h 955870"/>
              <a:gd name="connsiteX1" fmla="*/ 0 w 8665700"/>
              <a:gd name="connsiteY1" fmla="*/ 477935 h 955870"/>
              <a:gd name="connsiteX2" fmla="*/ 0 w 8665700"/>
              <a:gd name="connsiteY2" fmla="*/ 477935 h 955870"/>
              <a:gd name="connsiteX3" fmla="*/ 484260 w 8665700"/>
              <a:gd name="connsiteY3" fmla="*/ 146075 h 955870"/>
              <a:gd name="connsiteX4" fmla="*/ 152401 w 8665700"/>
              <a:gd name="connsiteY4" fmla="*/ 477934 h 955870"/>
              <a:gd name="connsiteX5" fmla="*/ 484260 w 8665700"/>
              <a:gd name="connsiteY5" fmla="*/ 809793 h 955870"/>
              <a:gd name="connsiteX6" fmla="*/ 7417942 w 8665700"/>
              <a:gd name="connsiteY6" fmla="*/ 809793 h 955870"/>
              <a:gd name="connsiteX7" fmla="*/ 7749801 w 8665700"/>
              <a:gd name="connsiteY7" fmla="*/ 477934 h 955870"/>
              <a:gd name="connsiteX8" fmla="*/ 7417942 w 8665700"/>
              <a:gd name="connsiteY8" fmla="*/ 146075 h 955870"/>
              <a:gd name="connsiteX9" fmla="*/ 477935 w 8665700"/>
              <a:gd name="connsiteY9" fmla="*/ 0 h 955870"/>
              <a:gd name="connsiteX10" fmla="*/ 8187765 w 8665700"/>
              <a:gd name="connsiteY10" fmla="*/ 0 h 955870"/>
              <a:gd name="connsiteX11" fmla="*/ 8665700 w 8665700"/>
              <a:gd name="connsiteY11" fmla="*/ 477935 h 955870"/>
              <a:gd name="connsiteX12" fmla="*/ 8665699 w 8665700"/>
              <a:gd name="connsiteY12" fmla="*/ 477935 h 955870"/>
              <a:gd name="connsiteX13" fmla="*/ 8187764 w 8665700"/>
              <a:gd name="connsiteY13" fmla="*/ 955870 h 955870"/>
              <a:gd name="connsiteX14" fmla="*/ 477935 w 8665700"/>
              <a:gd name="connsiteY14" fmla="*/ 955869 h 955870"/>
              <a:gd name="connsiteX15" fmla="*/ 9710 w 8665700"/>
              <a:gd name="connsiteY15" fmla="*/ 574255 h 955870"/>
              <a:gd name="connsiteX16" fmla="*/ 0 w 8665700"/>
              <a:gd name="connsiteY16" fmla="*/ 477935 h 955870"/>
              <a:gd name="connsiteX17" fmla="*/ 9710 w 8665700"/>
              <a:gd name="connsiteY17" fmla="*/ 381615 h 955870"/>
              <a:gd name="connsiteX18" fmla="*/ 477935 w 8665700"/>
              <a:gd name="connsiteY18" fmla="*/ 0 h 95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665700" h="955870">
                <a:moveTo>
                  <a:pt x="0" y="477934"/>
                </a:moveTo>
                <a:lnTo>
                  <a:pt x="0" y="477935"/>
                </a:lnTo>
                <a:lnTo>
                  <a:pt x="0" y="477935"/>
                </a:lnTo>
                <a:close/>
                <a:moveTo>
                  <a:pt x="484260" y="146075"/>
                </a:moveTo>
                <a:cubicBezTo>
                  <a:pt x="300979" y="146075"/>
                  <a:pt x="152401" y="294653"/>
                  <a:pt x="152401" y="477934"/>
                </a:cubicBezTo>
                <a:cubicBezTo>
                  <a:pt x="152401" y="661215"/>
                  <a:pt x="300979" y="809793"/>
                  <a:pt x="484260" y="809793"/>
                </a:cubicBezTo>
                <a:lnTo>
                  <a:pt x="7417942" y="809793"/>
                </a:lnTo>
                <a:cubicBezTo>
                  <a:pt x="7601223" y="809793"/>
                  <a:pt x="7749801" y="661215"/>
                  <a:pt x="7749801" y="477934"/>
                </a:cubicBezTo>
                <a:cubicBezTo>
                  <a:pt x="7749801" y="294653"/>
                  <a:pt x="7601223" y="146075"/>
                  <a:pt x="7417942" y="146075"/>
                </a:cubicBezTo>
                <a:close/>
                <a:moveTo>
                  <a:pt x="477935" y="0"/>
                </a:moveTo>
                <a:lnTo>
                  <a:pt x="8187765" y="0"/>
                </a:lnTo>
                <a:cubicBezTo>
                  <a:pt x="8451721" y="0"/>
                  <a:pt x="8665700" y="213979"/>
                  <a:pt x="8665700" y="477935"/>
                </a:cubicBezTo>
                <a:lnTo>
                  <a:pt x="8665699" y="477935"/>
                </a:lnTo>
                <a:cubicBezTo>
                  <a:pt x="8665699" y="741891"/>
                  <a:pt x="8451720" y="955870"/>
                  <a:pt x="8187764" y="955870"/>
                </a:cubicBezTo>
                <a:lnTo>
                  <a:pt x="477935" y="955869"/>
                </a:lnTo>
                <a:cubicBezTo>
                  <a:pt x="246974" y="955869"/>
                  <a:pt x="54276" y="792041"/>
                  <a:pt x="9710" y="574255"/>
                </a:cubicBezTo>
                <a:lnTo>
                  <a:pt x="0" y="477935"/>
                </a:lnTo>
                <a:lnTo>
                  <a:pt x="9710" y="381615"/>
                </a:lnTo>
                <a:cubicBezTo>
                  <a:pt x="54276" y="163828"/>
                  <a:pt x="246974" y="0"/>
                  <a:pt x="477935" y="0"/>
                </a:cubicBezTo>
                <a:close/>
              </a:path>
            </a:pathLst>
          </a:custGeom>
          <a:gradFill flip="none" rotWithShape="1">
            <a:gsLst>
              <a:gs pos="0">
                <a:schemeClr val="tx1">
                  <a:alpha val="10000"/>
                </a:schemeClr>
              </a:gs>
              <a:gs pos="44000">
                <a:schemeClr val="accent1">
                  <a:alpha val="40000"/>
                </a:schemeClr>
              </a:gs>
              <a:gs pos="100000">
                <a:schemeClr val="accent1">
                  <a:alpha val="40000"/>
                </a:schemeClr>
              </a:gs>
            </a:gsLst>
            <a:lin ang="10800000" scaled="1"/>
            <a:tileRect/>
          </a:gradFill>
          <a:ln w="6350">
            <a:solidFill>
              <a:schemeClr val="bg1"/>
            </a:solidFill>
          </a:ln>
          <a:effectLst>
            <a:outerShdw blurRad="50800" dist="25400" dir="10800000" algn="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7">
            <a:extLst>
              <a:ext uri="{FF2B5EF4-FFF2-40B4-BE49-F238E27FC236}">
                <a16:creationId xmlns:a16="http://schemas.microsoft.com/office/drawing/2014/main" id="{0DCE396B-56CD-45D7-98D7-106617701172}"/>
              </a:ext>
            </a:extLst>
          </p:cNvPr>
          <p:cNvSpPr/>
          <p:nvPr/>
        </p:nvSpPr>
        <p:spPr>
          <a:xfrm rot="2700000">
            <a:off x="8542045" y="3832013"/>
            <a:ext cx="283417" cy="631394"/>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AAAAAD01-9F91-4973-BE0D-123A9592116C}"/>
              </a:ext>
            </a:extLst>
          </p:cNvPr>
          <p:cNvSpPr txBox="1"/>
          <p:nvPr/>
        </p:nvSpPr>
        <p:spPr>
          <a:xfrm>
            <a:off x="1727475" y="3850418"/>
            <a:ext cx="6182647" cy="461665"/>
          </a:xfrm>
          <a:prstGeom prst="rect">
            <a:avLst/>
          </a:prstGeom>
          <a:noFill/>
        </p:spPr>
        <p:txBody>
          <a:bodyPr wrap="square" rtlCol="0" anchor="ctr">
            <a:spAutoFit/>
          </a:bodyPr>
          <a:lstStyle/>
          <a:p>
            <a:pPr algn="ctr"/>
            <a:r>
              <a:rPr lang="en-US" altLang="ko-KR" sz="2400" b="1" spc="600" dirty="0">
                <a:solidFill>
                  <a:schemeClr val="accent1"/>
                </a:solidFill>
                <a:cs typeface="Arial" pitchFamily="34" charset="0"/>
              </a:rPr>
              <a:t>E</a:t>
            </a:r>
            <a:r>
              <a:rPr lang="en-US" altLang="ko-KR" sz="2400" spc="600" dirty="0">
                <a:solidFill>
                  <a:schemeClr val="bg1"/>
                </a:solidFill>
                <a:cs typeface="Arial" pitchFamily="34" charset="0"/>
              </a:rPr>
              <a:t>nter </a:t>
            </a:r>
            <a:r>
              <a:rPr lang="en-US" altLang="ko-KR" sz="2400" b="1" spc="600" dirty="0">
                <a:solidFill>
                  <a:schemeClr val="accent2"/>
                </a:solidFill>
                <a:cs typeface="Arial" pitchFamily="34" charset="0"/>
              </a:rPr>
              <a:t>Y</a:t>
            </a:r>
            <a:r>
              <a:rPr lang="en-US" altLang="ko-KR" sz="2400" spc="600" dirty="0">
                <a:solidFill>
                  <a:schemeClr val="bg1"/>
                </a:solidFill>
                <a:cs typeface="Arial" pitchFamily="34" charset="0"/>
              </a:rPr>
              <a:t>our </a:t>
            </a:r>
            <a:r>
              <a:rPr lang="en-US" altLang="ko-KR" sz="2400" b="1" spc="600" dirty="0">
                <a:solidFill>
                  <a:schemeClr val="accent3"/>
                </a:solidFill>
                <a:cs typeface="Arial" pitchFamily="34" charset="0"/>
              </a:rPr>
              <a:t>C</a:t>
            </a:r>
            <a:r>
              <a:rPr lang="en-US" altLang="ko-KR" sz="2400" b="1" spc="600" dirty="0">
                <a:solidFill>
                  <a:schemeClr val="bg1"/>
                </a:solidFill>
                <a:cs typeface="Arial" pitchFamily="34" charset="0"/>
              </a:rPr>
              <a:t>o</a:t>
            </a:r>
            <a:r>
              <a:rPr lang="en-US" altLang="ko-KR" sz="2400" spc="600" dirty="0">
                <a:solidFill>
                  <a:schemeClr val="bg1"/>
                </a:solidFill>
                <a:cs typeface="Arial" pitchFamily="34" charset="0"/>
              </a:rPr>
              <a:t>mplaint</a:t>
            </a:r>
            <a:endParaRPr lang="ko-KR" altLang="en-US" sz="2400" spc="600" dirty="0">
              <a:solidFill>
                <a:schemeClr val="bg1"/>
              </a:solidFill>
              <a:cs typeface="Arial" pitchFamily="34" charset="0"/>
            </a:endParaRPr>
          </a:p>
        </p:txBody>
      </p:sp>
      <p:sp>
        <p:nvSpPr>
          <p:cNvPr id="12" name="TextBox 11">
            <a:hlinkClick r:id="rId2"/>
            <a:extLst>
              <a:ext uri="{FF2B5EF4-FFF2-40B4-BE49-F238E27FC236}">
                <a16:creationId xmlns:a16="http://schemas.microsoft.com/office/drawing/2014/main" id="{6A256712-DA33-403D-B8C2-77860E1CFEBE}"/>
              </a:ext>
            </a:extLst>
          </p:cNvPr>
          <p:cNvSpPr txBox="1"/>
          <p:nvPr/>
        </p:nvSpPr>
        <p:spPr>
          <a:xfrm>
            <a:off x="294871" y="5778601"/>
            <a:ext cx="11602257" cy="416011"/>
          </a:xfrm>
          <a:prstGeom prst="rect">
            <a:avLst/>
          </a:prstGeom>
          <a:noFill/>
        </p:spPr>
        <p:txBody>
          <a:bodyPr wrap="square" rtlCol="0">
            <a:spAutoFit/>
          </a:bodyPr>
          <a:lstStyle/>
          <a:p>
            <a:pPr algn="ctr">
              <a:lnSpc>
                <a:spcPct val="150000"/>
              </a:lnSpc>
            </a:pPr>
            <a:r>
              <a:rPr lang="en-IN" altLang="ko-KR" sz="1600" spc="300" dirty="0">
                <a:solidFill>
                  <a:schemeClr val="bg1"/>
                </a:solidFill>
                <a:cs typeface="Arial" pitchFamily="34" charset="0"/>
              </a:rPr>
              <a:t>U19CS505-SOFTWARE DEVELOPMENT LABORATORY</a:t>
            </a:r>
            <a:endParaRPr lang="ko-KR" altLang="en-US" sz="1600" spc="300" dirty="0">
              <a:solidFill>
                <a:schemeClr val="bg1"/>
              </a:solidFill>
              <a:cs typeface="Arial" pitchFamily="34" charset="0"/>
            </a:endParaRPr>
          </a:p>
        </p:txBody>
      </p:sp>
      <p:sp>
        <p:nvSpPr>
          <p:cNvPr id="18" name="Rectangle 17">
            <a:extLst>
              <a:ext uri="{FF2B5EF4-FFF2-40B4-BE49-F238E27FC236}">
                <a16:creationId xmlns:a16="http://schemas.microsoft.com/office/drawing/2014/main" id="{2C75920B-4790-3CB0-8555-84DD0C3DCDAD}"/>
              </a:ext>
            </a:extLst>
          </p:cNvPr>
          <p:cNvSpPr/>
          <p:nvPr/>
        </p:nvSpPr>
        <p:spPr>
          <a:xfrm>
            <a:off x="456899" y="1247364"/>
            <a:ext cx="3156724"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01DCE5BA-8BF2-C6D8-B853-E2E6C832FCD3}"/>
              </a:ext>
            </a:extLst>
          </p:cNvPr>
          <p:cNvSpPr txBox="1"/>
          <p:nvPr/>
        </p:nvSpPr>
        <p:spPr>
          <a:xfrm>
            <a:off x="456899" y="633570"/>
            <a:ext cx="4056513"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rPr>
              <a:t>     PCR</a:t>
            </a:r>
          </a:p>
        </p:txBody>
      </p:sp>
      <p:sp>
        <p:nvSpPr>
          <p:cNvPr id="20" name="TextBox 19">
            <a:extLst>
              <a:ext uri="{FF2B5EF4-FFF2-40B4-BE49-F238E27FC236}">
                <a16:creationId xmlns:a16="http://schemas.microsoft.com/office/drawing/2014/main" id="{611C00E3-92FE-37EA-D3ED-3A82C0E7ECA3}"/>
              </a:ext>
            </a:extLst>
          </p:cNvPr>
          <p:cNvSpPr txBox="1"/>
          <p:nvPr/>
        </p:nvSpPr>
        <p:spPr>
          <a:xfrm>
            <a:off x="1016373" y="1341456"/>
            <a:ext cx="4417542" cy="246221"/>
          </a:xfrm>
          <a:prstGeom prst="rect">
            <a:avLst/>
          </a:prstGeom>
          <a:noFill/>
        </p:spPr>
        <p:txBody>
          <a:bodyPr wrap="square" rtlCol="0">
            <a:spAutoFit/>
          </a:bodyPr>
          <a:lstStyle/>
          <a:p>
            <a:r>
              <a:rPr lang="en-IN" sz="1000" b="1" dirty="0">
                <a:solidFill>
                  <a:schemeClr val="bg1"/>
                </a:solidFill>
              </a:rPr>
              <a:t>PUBLIC COMPLAINT RESOLVER</a:t>
            </a:r>
          </a:p>
        </p:txBody>
      </p:sp>
      <p:sp>
        <p:nvSpPr>
          <p:cNvPr id="5" name="TextBox 4">
            <a:extLst>
              <a:ext uri="{FF2B5EF4-FFF2-40B4-BE49-F238E27FC236}">
                <a16:creationId xmlns:a16="http://schemas.microsoft.com/office/drawing/2014/main" id="{62C52DFF-B473-CBB5-6E34-DF52999EFE54}"/>
              </a:ext>
            </a:extLst>
          </p:cNvPr>
          <p:cNvSpPr txBox="1"/>
          <p:nvPr/>
        </p:nvSpPr>
        <p:spPr>
          <a:xfrm>
            <a:off x="11026588" y="6194612"/>
            <a:ext cx="959224" cy="369332"/>
          </a:xfrm>
          <a:prstGeom prst="rect">
            <a:avLst/>
          </a:prstGeom>
          <a:noFill/>
        </p:spPr>
        <p:txBody>
          <a:bodyPr wrap="square" rtlCol="0">
            <a:spAutoFit/>
          </a:bodyPr>
          <a:lstStyle/>
          <a:p>
            <a:r>
              <a:rPr lang="en-US" dirty="0">
                <a:solidFill>
                  <a:schemeClr val="bg1"/>
                </a:solidFill>
              </a:rPr>
              <a:t>1</a:t>
            </a:r>
            <a:endParaRPr lang="en-IN" dirty="0">
              <a:solidFill>
                <a:schemeClr val="bg1"/>
              </a:solidFill>
            </a:endParaRPr>
          </a:p>
        </p:txBody>
      </p:sp>
    </p:spTree>
    <p:extLst>
      <p:ext uri="{BB962C8B-B14F-4D97-AF65-F5344CB8AC3E}">
        <p14:creationId xmlns:p14="http://schemas.microsoft.com/office/powerpoint/2010/main" val="4078693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500"/>
                                        <p:tgtEl>
                                          <p:spTgt spid="18"/>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12" grpId="0"/>
      <p:bldP spid="18" grpId="0" animBg="1"/>
      <p:bldP spid="19"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EFE6D24-50A9-490C-F0A1-D0D698DAAB49}"/>
              </a:ext>
            </a:extLst>
          </p:cNvPr>
          <p:cNvSpPr>
            <a:spLocks noGrp="1"/>
          </p:cNvSpPr>
          <p:nvPr>
            <p:ph type="body" sz="quarter" idx="10"/>
          </p:nvPr>
        </p:nvSpPr>
        <p:spPr/>
        <p:txBody>
          <a:bodyPr/>
          <a:lstStyle/>
          <a:p>
            <a:r>
              <a:rPr lang="en-IN" b="1" dirty="0">
                <a:solidFill>
                  <a:schemeClr val="accent1"/>
                </a:solidFill>
              </a:rPr>
              <a:t>PUBLIC (SIGN UP)</a:t>
            </a:r>
          </a:p>
        </p:txBody>
      </p:sp>
      <p:pic>
        <p:nvPicPr>
          <p:cNvPr id="4" name="Picture 3">
            <a:extLst>
              <a:ext uri="{FF2B5EF4-FFF2-40B4-BE49-F238E27FC236}">
                <a16:creationId xmlns:a16="http://schemas.microsoft.com/office/drawing/2014/main" id="{F3FF689B-9E92-4EDA-530F-0A657DEDCE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737" y="1398493"/>
            <a:ext cx="2003437" cy="4285129"/>
          </a:xfrm>
          <a:prstGeom prst="rect">
            <a:avLst/>
          </a:prstGeom>
        </p:spPr>
      </p:pic>
      <p:pic>
        <p:nvPicPr>
          <p:cNvPr id="6" name="Picture 5">
            <a:extLst>
              <a:ext uri="{FF2B5EF4-FFF2-40B4-BE49-F238E27FC236}">
                <a16:creationId xmlns:a16="http://schemas.microsoft.com/office/drawing/2014/main" id="{75E35B75-2694-2DE9-BA5C-407A0B6C26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2271" y="1124719"/>
            <a:ext cx="2003437" cy="5670840"/>
          </a:xfrm>
          <a:prstGeom prst="rect">
            <a:avLst/>
          </a:prstGeom>
        </p:spPr>
      </p:pic>
      <p:pic>
        <p:nvPicPr>
          <p:cNvPr id="8" name="Picture 7">
            <a:extLst>
              <a:ext uri="{FF2B5EF4-FFF2-40B4-BE49-F238E27FC236}">
                <a16:creationId xmlns:a16="http://schemas.microsoft.com/office/drawing/2014/main" id="{E17465DB-4EB9-210C-2608-D0E2704EE5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9674" y="1398493"/>
            <a:ext cx="2087330" cy="4483894"/>
          </a:xfrm>
          <a:prstGeom prst="rect">
            <a:avLst/>
          </a:prstGeom>
        </p:spPr>
      </p:pic>
      <p:pic>
        <p:nvPicPr>
          <p:cNvPr id="10" name="Picture 9">
            <a:extLst>
              <a:ext uri="{FF2B5EF4-FFF2-40B4-BE49-F238E27FC236}">
                <a16:creationId xmlns:a16="http://schemas.microsoft.com/office/drawing/2014/main" id="{085F0D7A-3B0D-3AB8-6C1F-9BC6F21B12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96383" y="1380562"/>
            <a:ext cx="2295617" cy="4903693"/>
          </a:xfrm>
          <a:prstGeom prst="rect">
            <a:avLst/>
          </a:prstGeom>
        </p:spPr>
      </p:pic>
      <p:cxnSp>
        <p:nvCxnSpPr>
          <p:cNvPr id="12" name="Straight Arrow Connector 11">
            <a:extLst>
              <a:ext uri="{FF2B5EF4-FFF2-40B4-BE49-F238E27FC236}">
                <a16:creationId xmlns:a16="http://schemas.microsoft.com/office/drawing/2014/main" id="{7E29385A-A491-11FD-7072-4885064CE2A9}"/>
              </a:ext>
            </a:extLst>
          </p:cNvPr>
          <p:cNvCxnSpPr/>
          <p:nvPr/>
        </p:nvCxnSpPr>
        <p:spPr>
          <a:xfrm>
            <a:off x="1873624" y="5432612"/>
            <a:ext cx="18186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C00BED0-55E2-6808-56C5-E6685C25EAF5}"/>
              </a:ext>
            </a:extLst>
          </p:cNvPr>
          <p:cNvCxnSpPr/>
          <p:nvPr/>
        </p:nvCxnSpPr>
        <p:spPr>
          <a:xfrm>
            <a:off x="5692588" y="3621741"/>
            <a:ext cx="9870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1CD35FC-F610-77FD-642E-66AE0850C00F}"/>
              </a:ext>
            </a:extLst>
          </p:cNvPr>
          <p:cNvCxnSpPr>
            <a:cxnSpLocks/>
          </p:cNvCxnSpPr>
          <p:nvPr/>
        </p:nvCxnSpPr>
        <p:spPr>
          <a:xfrm flipV="1">
            <a:off x="8633012" y="3832409"/>
            <a:ext cx="1263371" cy="17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B937C6E-4D7B-17B7-A194-4C502F95609E}"/>
              </a:ext>
            </a:extLst>
          </p:cNvPr>
          <p:cNvSpPr txBox="1"/>
          <p:nvPr/>
        </p:nvSpPr>
        <p:spPr>
          <a:xfrm>
            <a:off x="2042287" y="5043103"/>
            <a:ext cx="1479176" cy="276999"/>
          </a:xfrm>
          <a:prstGeom prst="rect">
            <a:avLst/>
          </a:prstGeom>
          <a:noFill/>
        </p:spPr>
        <p:txBody>
          <a:bodyPr wrap="square" rtlCol="0">
            <a:spAutoFit/>
          </a:bodyPr>
          <a:lstStyle/>
          <a:p>
            <a:pPr algn="ctr"/>
            <a:r>
              <a:rPr lang="en-IN" sz="1200" b="1" dirty="0">
                <a:solidFill>
                  <a:schemeClr val="accent1"/>
                </a:solidFill>
              </a:rPr>
              <a:t>&lt;&lt;signup&gt;&gt;</a:t>
            </a:r>
          </a:p>
        </p:txBody>
      </p:sp>
      <p:sp>
        <p:nvSpPr>
          <p:cNvPr id="25" name="TextBox 24">
            <a:extLst>
              <a:ext uri="{FF2B5EF4-FFF2-40B4-BE49-F238E27FC236}">
                <a16:creationId xmlns:a16="http://schemas.microsoft.com/office/drawing/2014/main" id="{1B538BBD-CBC0-0BDF-7AB8-AC08DFBA7E3F}"/>
              </a:ext>
            </a:extLst>
          </p:cNvPr>
          <p:cNvSpPr txBox="1"/>
          <p:nvPr/>
        </p:nvSpPr>
        <p:spPr>
          <a:xfrm>
            <a:off x="5429690" y="3245226"/>
            <a:ext cx="1479176" cy="276999"/>
          </a:xfrm>
          <a:prstGeom prst="rect">
            <a:avLst/>
          </a:prstGeom>
          <a:noFill/>
        </p:spPr>
        <p:txBody>
          <a:bodyPr wrap="square" rtlCol="0">
            <a:spAutoFit/>
          </a:bodyPr>
          <a:lstStyle/>
          <a:p>
            <a:pPr algn="ctr"/>
            <a:r>
              <a:rPr lang="en-IN" sz="1200" b="1" dirty="0">
                <a:solidFill>
                  <a:schemeClr val="accent1"/>
                </a:solidFill>
              </a:rPr>
              <a:t>&lt;&lt;signup&gt;&gt;</a:t>
            </a:r>
          </a:p>
        </p:txBody>
      </p:sp>
      <p:sp>
        <p:nvSpPr>
          <p:cNvPr id="26" name="TextBox 25">
            <a:extLst>
              <a:ext uri="{FF2B5EF4-FFF2-40B4-BE49-F238E27FC236}">
                <a16:creationId xmlns:a16="http://schemas.microsoft.com/office/drawing/2014/main" id="{FD45AF99-4AB4-6E7C-6F4F-CEEFEDA31662}"/>
              </a:ext>
            </a:extLst>
          </p:cNvPr>
          <p:cNvSpPr txBox="1"/>
          <p:nvPr/>
        </p:nvSpPr>
        <p:spPr>
          <a:xfrm>
            <a:off x="8504764" y="3290500"/>
            <a:ext cx="1479176" cy="276999"/>
          </a:xfrm>
          <a:prstGeom prst="rect">
            <a:avLst/>
          </a:prstGeom>
          <a:noFill/>
        </p:spPr>
        <p:txBody>
          <a:bodyPr wrap="square" rtlCol="0">
            <a:spAutoFit/>
          </a:bodyPr>
          <a:lstStyle/>
          <a:p>
            <a:pPr algn="ctr"/>
            <a:r>
              <a:rPr lang="en-IN" sz="1200" b="1" dirty="0">
                <a:solidFill>
                  <a:schemeClr val="accent1"/>
                </a:solidFill>
              </a:rPr>
              <a:t>&lt;&lt;send-link&gt;&gt;</a:t>
            </a:r>
          </a:p>
        </p:txBody>
      </p:sp>
      <p:sp>
        <p:nvSpPr>
          <p:cNvPr id="3" name="TextBox 2">
            <a:extLst>
              <a:ext uri="{FF2B5EF4-FFF2-40B4-BE49-F238E27FC236}">
                <a16:creationId xmlns:a16="http://schemas.microsoft.com/office/drawing/2014/main" id="{229224C9-F4FB-12AF-5DAA-542D0C47229A}"/>
              </a:ext>
            </a:extLst>
          </p:cNvPr>
          <p:cNvSpPr txBox="1"/>
          <p:nvPr/>
        </p:nvSpPr>
        <p:spPr>
          <a:xfrm>
            <a:off x="11026588" y="6193723"/>
            <a:ext cx="959224" cy="369332"/>
          </a:xfrm>
          <a:prstGeom prst="rect">
            <a:avLst/>
          </a:prstGeom>
          <a:noFill/>
        </p:spPr>
        <p:txBody>
          <a:bodyPr wrap="square" rtlCol="0">
            <a:spAutoFit/>
          </a:bodyPr>
          <a:lstStyle/>
          <a:p>
            <a:r>
              <a:rPr lang="en-US" dirty="0"/>
              <a:t>10</a:t>
            </a:r>
            <a:endParaRPr lang="en-IN" dirty="0"/>
          </a:p>
        </p:txBody>
      </p:sp>
    </p:spTree>
    <p:extLst>
      <p:ext uri="{BB962C8B-B14F-4D97-AF65-F5344CB8AC3E}">
        <p14:creationId xmlns:p14="http://schemas.microsoft.com/office/powerpoint/2010/main" val="17708793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FA2CCA-DC18-015D-A4C1-59A0714D9C06}"/>
              </a:ext>
            </a:extLst>
          </p:cNvPr>
          <p:cNvSpPr>
            <a:spLocks noGrp="1"/>
          </p:cNvSpPr>
          <p:nvPr>
            <p:ph type="body" sz="quarter" idx="10"/>
          </p:nvPr>
        </p:nvSpPr>
        <p:spPr/>
        <p:txBody>
          <a:bodyPr/>
          <a:lstStyle/>
          <a:p>
            <a:r>
              <a:rPr lang="en-IN" b="1" dirty="0">
                <a:solidFill>
                  <a:schemeClr val="accent1"/>
                </a:solidFill>
              </a:rPr>
              <a:t>PUBLIC (LOG IN)</a:t>
            </a:r>
          </a:p>
        </p:txBody>
      </p:sp>
      <p:pic>
        <p:nvPicPr>
          <p:cNvPr id="4" name="Picture 3">
            <a:extLst>
              <a:ext uri="{FF2B5EF4-FFF2-40B4-BE49-F238E27FC236}">
                <a16:creationId xmlns:a16="http://schemas.microsoft.com/office/drawing/2014/main" id="{F5FCE2D8-B459-789D-76A1-9BC4640C14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266" y="1101124"/>
            <a:ext cx="2516275" cy="5356404"/>
          </a:xfrm>
          <a:prstGeom prst="rect">
            <a:avLst/>
          </a:prstGeom>
        </p:spPr>
      </p:pic>
      <p:pic>
        <p:nvPicPr>
          <p:cNvPr id="6" name="Picture 5">
            <a:extLst>
              <a:ext uri="{FF2B5EF4-FFF2-40B4-BE49-F238E27FC236}">
                <a16:creationId xmlns:a16="http://schemas.microsoft.com/office/drawing/2014/main" id="{A0892A77-20BC-7D2C-AA9D-F3E500B89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9917" y="987462"/>
            <a:ext cx="2630716" cy="5607323"/>
          </a:xfrm>
          <a:prstGeom prst="rect">
            <a:avLst/>
          </a:prstGeom>
        </p:spPr>
      </p:pic>
      <p:pic>
        <p:nvPicPr>
          <p:cNvPr id="8" name="Picture 7">
            <a:extLst>
              <a:ext uri="{FF2B5EF4-FFF2-40B4-BE49-F238E27FC236}">
                <a16:creationId xmlns:a16="http://schemas.microsoft.com/office/drawing/2014/main" id="{F83D3CAE-C21F-3102-3E65-AA050357DC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12090" y="1266996"/>
            <a:ext cx="2533063" cy="5439049"/>
          </a:xfrm>
          <a:prstGeom prst="rect">
            <a:avLst/>
          </a:prstGeom>
        </p:spPr>
      </p:pic>
      <p:cxnSp>
        <p:nvCxnSpPr>
          <p:cNvPr id="10" name="Straight Arrow Connector 9">
            <a:extLst>
              <a:ext uri="{FF2B5EF4-FFF2-40B4-BE49-F238E27FC236}">
                <a16:creationId xmlns:a16="http://schemas.microsoft.com/office/drawing/2014/main" id="{36E0B516-FB49-7E38-8FE2-B6FD245856CD}"/>
              </a:ext>
            </a:extLst>
          </p:cNvPr>
          <p:cNvCxnSpPr/>
          <p:nvPr/>
        </p:nvCxnSpPr>
        <p:spPr>
          <a:xfrm>
            <a:off x="3092824" y="3039035"/>
            <a:ext cx="1807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DFE726B-AAF7-81CA-F4DC-2825F64AF943}"/>
              </a:ext>
            </a:extLst>
          </p:cNvPr>
          <p:cNvCxnSpPr/>
          <p:nvPr/>
        </p:nvCxnSpPr>
        <p:spPr>
          <a:xfrm>
            <a:off x="7996518" y="4509247"/>
            <a:ext cx="12371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E72142D-5297-1AC0-196E-0AB3C78DF989}"/>
              </a:ext>
            </a:extLst>
          </p:cNvPr>
          <p:cNvSpPr txBox="1"/>
          <p:nvPr/>
        </p:nvSpPr>
        <p:spPr>
          <a:xfrm>
            <a:off x="3318460" y="2625594"/>
            <a:ext cx="1479176" cy="276999"/>
          </a:xfrm>
          <a:prstGeom prst="rect">
            <a:avLst/>
          </a:prstGeom>
          <a:noFill/>
        </p:spPr>
        <p:txBody>
          <a:bodyPr wrap="square" rtlCol="0">
            <a:spAutoFit/>
          </a:bodyPr>
          <a:lstStyle/>
          <a:p>
            <a:pPr algn="ctr"/>
            <a:r>
              <a:rPr lang="en-IN" sz="1200" b="1" dirty="0">
                <a:solidFill>
                  <a:schemeClr val="accent1"/>
                </a:solidFill>
              </a:rPr>
              <a:t>&lt;&lt;public&gt;&gt;</a:t>
            </a:r>
          </a:p>
        </p:txBody>
      </p:sp>
      <p:sp>
        <p:nvSpPr>
          <p:cNvPr id="14" name="TextBox 13">
            <a:extLst>
              <a:ext uri="{FF2B5EF4-FFF2-40B4-BE49-F238E27FC236}">
                <a16:creationId xmlns:a16="http://schemas.microsoft.com/office/drawing/2014/main" id="{A7C581A6-D998-2159-3EF8-1853384F58E2}"/>
              </a:ext>
            </a:extLst>
          </p:cNvPr>
          <p:cNvSpPr txBox="1"/>
          <p:nvPr/>
        </p:nvSpPr>
        <p:spPr>
          <a:xfrm>
            <a:off x="7814716" y="4089971"/>
            <a:ext cx="1479176" cy="276999"/>
          </a:xfrm>
          <a:prstGeom prst="rect">
            <a:avLst/>
          </a:prstGeom>
          <a:noFill/>
        </p:spPr>
        <p:txBody>
          <a:bodyPr wrap="square" rtlCol="0">
            <a:spAutoFit/>
          </a:bodyPr>
          <a:lstStyle/>
          <a:p>
            <a:pPr algn="ctr"/>
            <a:r>
              <a:rPr lang="en-IN" sz="1200" b="1" dirty="0">
                <a:solidFill>
                  <a:schemeClr val="accent1"/>
                </a:solidFill>
              </a:rPr>
              <a:t>&lt;&lt;login&gt;&gt;</a:t>
            </a:r>
          </a:p>
        </p:txBody>
      </p:sp>
      <p:sp>
        <p:nvSpPr>
          <p:cNvPr id="3" name="TextBox 2">
            <a:extLst>
              <a:ext uri="{FF2B5EF4-FFF2-40B4-BE49-F238E27FC236}">
                <a16:creationId xmlns:a16="http://schemas.microsoft.com/office/drawing/2014/main" id="{B43F5DAA-B820-AAC4-AE07-95EA758DC281}"/>
              </a:ext>
            </a:extLst>
          </p:cNvPr>
          <p:cNvSpPr txBox="1"/>
          <p:nvPr/>
        </p:nvSpPr>
        <p:spPr>
          <a:xfrm>
            <a:off x="11026588" y="6193723"/>
            <a:ext cx="959224" cy="369332"/>
          </a:xfrm>
          <a:prstGeom prst="rect">
            <a:avLst/>
          </a:prstGeom>
          <a:noFill/>
        </p:spPr>
        <p:txBody>
          <a:bodyPr wrap="square" rtlCol="0">
            <a:spAutoFit/>
          </a:bodyPr>
          <a:lstStyle/>
          <a:p>
            <a:r>
              <a:rPr lang="en-US" dirty="0"/>
              <a:t>11</a:t>
            </a:r>
            <a:endParaRPr lang="en-IN" dirty="0"/>
          </a:p>
        </p:txBody>
      </p:sp>
    </p:spTree>
    <p:extLst>
      <p:ext uri="{BB962C8B-B14F-4D97-AF65-F5344CB8AC3E}">
        <p14:creationId xmlns:p14="http://schemas.microsoft.com/office/powerpoint/2010/main" val="39563710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(CREATE &amp; INBOX)</a:t>
            </a:r>
          </a:p>
        </p:txBody>
      </p:sp>
      <p:pic>
        <p:nvPicPr>
          <p:cNvPr id="4" name="Picture 3">
            <a:extLst>
              <a:ext uri="{FF2B5EF4-FFF2-40B4-BE49-F238E27FC236}">
                <a16:creationId xmlns:a16="http://schemas.microsoft.com/office/drawing/2014/main" id="{51378B54-9CB0-A444-3D1E-F0AEB152E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8724" y="1323435"/>
            <a:ext cx="2078573" cy="4455459"/>
          </a:xfrm>
          <a:prstGeom prst="rect">
            <a:avLst/>
          </a:prstGeom>
        </p:spPr>
      </p:pic>
      <p:pic>
        <p:nvPicPr>
          <p:cNvPr id="6" name="Picture 5">
            <a:extLst>
              <a:ext uri="{FF2B5EF4-FFF2-40B4-BE49-F238E27FC236}">
                <a16:creationId xmlns:a16="http://schemas.microsoft.com/office/drawing/2014/main" id="{FD95456E-69E8-9396-5C5B-893FA8A00A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24550" y="1323435"/>
            <a:ext cx="2078573" cy="4619050"/>
          </a:xfrm>
          <a:prstGeom prst="rect">
            <a:avLst/>
          </a:prstGeom>
        </p:spPr>
      </p:pic>
      <p:cxnSp>
        <p:nvCxnSpPr>
          <p:cNvPr id="8" name="Straight Arrow Connector 7">
            <a:extLst>
              <a:ext uri="{FF2B5EF4-FFF2-40B4-BE49-F238E27FC236}">
                <a16:creationId xmlns:a16="http://schemas.microsoft.com/office/drawing/2014/main" id="{549F19CE-53EE-28A6-67F2-80EBA256D213}"/>
              </a:ext>
            </a:extLst>
          </p:cNvPr>
          <p:cNvCxnSpPr/>
          <p:nvPr/>
        </p:nvCxnSpPr>
        <p:spPr>
          <a:xfrm>
            <a:off x="2612466" y="3101788"/>
            <a:ext cx="11336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2F9426A-88FE-1357-7A8A-DB2FB3781B48}"/>
              </a:ext>
            </a:extLst>
          </p:cNvPr>
          <p:cNvSpPr txBox="1"/>
          <p:nvPr/>
        </p:nvSpPr>
        <p:spPr>
          <a:xfrm>
            <a:off x="2439708" y="2824789"/>
            <a:ext cx="1479176" cy="276999"/>
          </a:xfrm>
          <a:prstGeom prst="rect">
            <a:avLst/>
          </a:prstGeom>
          <a:noFill/>
        </p:spPr>
        <p:txBody>
          <a:bodyPr wrap="square" rtlCol="0">
            <a:spAutoFit/>
          </a:bodyPr>
          <a:lstStyle/>
          <a:p>
            <a:pPr algn="ctr"/>
            <a:r>
              <a:rPr lang="en-IN" sz="1200" b="1" dirty="0">
                <a:solidFill>
                  <a:schemeClr val="accent1"/>
                </a:solidFill>
              </a:rPr>
              <a:t>&lt;&lt;create&gt;&gt;</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095" y="1379454"/>
            <a:ext cx="2251371" cy="4834194"/>
          </a:xfrm>
          <a:prstGeom prst="rect">
            <a:avLst/>
          </a:prstGeom>
        </p:spPr>
      </p:pic>
      <p:pic>
        <p:nvPicPr>
          <p:cNvPr id="14" name="Picture 13">
            <a:extLst>
              <a:ext uri="{FF2B5EF4-FFF2-40B4-BE49-F238E27FC236}">
                <a16:creationId xmlns:a16="http://schemas.microsoft.com/office/drawing/2014/main" id="{2819C03D-A834-1662-B58D-B89C6344EC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47098" y="1323435"/>
            <a:ext cx="2554476" cy="5470836"/>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8100358" y="3075801"/>
            <a:ext cx="1479176" cy="276999"/>
          </a:xfrm>
          <a:prstGeom prst="rect">
            <a:avLst/>
          </a:prstGeom>
          <a:noFill/>
        </p:spPr>
        <p:txBody>
          <a:bodyPr wrap="square" rtlCol="0">
            <a:spAutoFit/>
          </a:bodyPr>
          <a:lstStyle/>
          <a:p>
            <a:pPr algn="ctr"/>
            <a:r>
              <a:rPr lang="en-IN" sz="1200" b="1" dirty="0">
                <a:solidFill>
                  <a:schemeClr val="accent1"/>
                </a:solidFill>
              </a:rPr>
              <a:t>&lt;&lt;inbox&gt;&gt;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8397297" y="339314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2C1BBE-66F3-515E-89CE-2FA2B610AA34}"/>
              </a:ext>
            </a:extLst>
          </p:cNvPr>
          <p:cNvSpPr txBox="1"/>
          <p:nvPr/>
        </p:nvSpPr>
        <p:spPr>
          <a:xfrm>
            <a:off x="2703876" y="5796822"/>
            <a:ext cx="3325906" cy="369332"/>
          </a:xfrm>
          <a:prstGeom prst="rect">
            <a:avLst/>
          </a:prstGeom>
          <a:noFill/>
        </p:spPr>
        <p:txBody>
          <a:bodyPr wrap="square" rtlCol="0">
            <a:spAutoFit/>
          </a:bodyPr>
          <a:lstStyle/>
          <a:p>
            <a:r>
              <a:rPr lang="en-IN" b="1" dirty="0"/>
              <a:t>PUBLIC</a:t>
            </a:r>
          </a:p>
        </p:txBody>
      </p:sp>
      <p:sp>
        <p:nvSpPr>
          <p:cNvPr id="23" name="TextBox 22">
            <a:extLst>
              <a:ext uri="{FF2B5EF4-FFF2-40B4-BE49-F238E27FC236}">
                <a16:creationId xmlns:a16="http://schemas.microsoft.com/office/drawing/2014/main" id="{42D23D42-07B2-8C33-E62B-F94957A41DAC}"/>
              </a:ext>
            </a:extLst>
          </p:cNvPr>
          <p:cNvSpPr txBox="1"/>
          <p:nvPr/>
        </p:nvSpPr>
        <p:spPr>
          <a:xfrm>
            <a:off x="8494332" y="5612156"/>
            <a:ext cx="3325906" cy="369332"/>
          </a:xfrm>
          <a:prstGeom prst="rect">
            <a:avLst/>
          </a:prstGeom>
          <a:noFill/>
        </p:spPr>
        <p:txBody>
          <a:bodyPr wrap="square" rtlCol="0">
            <a:spAutoFit/>
          </a:bodyPr>
          <a:lstStyle/>
          <a:p>
            <a:r>
              <a:rPr lang="en-IN" b="1" dirty="0"/>
              <a:t>OFFICER</a:t>
            </a:r>
          </a:p>
        </p:txBody>
      </p:sp>
      <p:sp>
        <p:nvSpPr>
          <p:cNvPr id="3" name="TextBox 2">
            <a:extLst>
              <a:ext uri="{FF2B5EF4-FFF2-40B4-BE49-F238E27FC236}">
                <a16:creationId xmlns:a16="http://schemas.microsoft.com/office/drawing/2014/main" id="{E6CEDF64-A36C-03F5-9AA0-2BC19D3440E3}"/>
              </a:ext>
            </a:extLst>
          </p:cNvPr>
          <p:cNvSpPr txBox="1"/>
          <p:nvPr/>
        </p:nvSpPr>
        <p:spPr>
          <a:xfrm>
            <a:off x="11016428" y="6193723"/>
            <a:ext cx="959224" cy="369332"/>
          </a:xfrm>
          <a:prstGeom prst="rect">
            <a:avLst/>
          </a:prstGeom>
          <a:noFill/>
        </p:spPr>
        <p:txBody>
          <a:bodyPr wrap="square" rtlCol="0">
            <a:spAutoFit/>
          </a:bodyPr>
          <a:lstStyle/>
          <a:p>
            <a:r>
              <a:rPr lang="en-US" dirty="0"/>
              <a:t>12</a:t>
            </a:r>
            <a:endParaRPr lang="en-IN" dirty="0"/>
          </a:p>
        </p:txBody>
      </p:sp>
    </p:spTree>
    <p:extLst>
      <p:ext uri="{BB962C8B-B14F-4D97-AF65-F5344CB8AC3E}">
        <p14:creationId xmlns:p14="http://schemas.microsoft.com/office/powerpoint/2010/main" val="19752511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(UPDATE &amp; TRACK)</a:t>
            </a:r>
          </a:p>
        </p:txBody>
      </p:sp>
      <p:pic>
        <p:nvPicPr>
          <p:cNvPr id="4" name="Picture 3">
            <a:extLst>
              <a:ext uri="{FF2B5EF4-FFF2-40B4-BE49-F238E27FC236}">
                <a16:creationId xmlns:a16="http://schemas.microsoft.com/office/drawing/2014/main" id="{51378B54-9CB0-A444-3D1E-F0AEB152E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005" y="1201270"/>
            <a:ext cx="2078573" cy="4455459"/>
          </a:xfrm>
          <a:prstGeom prst="rect">
            <a:avLst/>
          </a:prstGeom>
        </p:spPr>
      </p:pic>
      <p:cxnSp>
        <p:nvCxnSpPr>
          <p:cNvPr id="8" name="Straight Arrow Connector 7">
            <a:extLst>
              <a:ext uri="{FF2B5EF4-FFF2-40B4-BE49-F238E27FC236}">
                <a16:creationId xmlns:a16="http://schemas.microsoft.com/office/drawing/2014/main" id="{549F19CE-53EE-28A6-67F2-80EBA256D213}"/>
              </a:ext>
            </a:extLst>
          </p:cNvPr>
          <p:cNvCxnSpPr/>
          <p:nvPr/>
        </p:nvCxnSpPr>
        <p:spPr>
          <a:xfrm>
            <a:off x="2612466" y="3101788"/>
            <a:ext cx="11336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2F9426A-88FE-1357-7A8A-DB2FB3781B48}"/>
              </a:ext>
            </a:extLst>
          </p:cNvPr>
          <p:cNvSpPr txBox="1"/>
          <p:nvPr/>
        </p:nvSpPr>
        <p:spPr>
          <a:xfrm>
            <a:off x="2439708" y="2824789"/>
            <a:ext cx="1479176" cy="276999"/>
          </a:xfrm>
          <a:prstGeom prst="rect">
            <a:avLst/>
          </a:prstGeom>
          <a:noFill/>
        </p:spPr>
        <p:txBody>
          <a:bodyPr wrap="square" rtlCol="0">
            <a:spAutoFit/>
          </a:bodyPr>
          <a:lstStyle/>
          <a:p>
            <a:pPr algn="ctr"/>
            <a:r>
              <a:rPr lang="en-IN" sz="1200" b="1" dirty="0">
                <a:solidFill>
                  <a:schemeClr val="accent1"/>
                </a:solidFill>
              </a:rPr>
              <a:t>&lt;&lt;update&gt;&gt;</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2543" y="1263712"/>
            <a:ext cx="2251371" cy="4834194"/>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8100358" y="3075801"/>
            <a:ext cx="1479176" cy="276999"/>
          </a:xfrm>
          <a:prstGeom prst="rect">
            <a:avLst/>
          </a:prstGeom>
          <a:noFill/>
        </p:spPr>
        <p:txBody>
          <a:bodyPr wrap="square" rtlCol="0">
            <a:spAutoFit/>
          </a:bodyPr>
          <a:lstStyle/>
          <a:p>
            <a:pPr algn="ctr"/>
            <a:r>
              <a:rPr lang="en-IN" sz="1200" b="1" dirty="0">
                <a:solidFill>
                  <a:schemeClr val="accent1"/>
                </a:solidFill>
              </a:rPr>
              <a:t>&lt;&lt;track&gt;&gt;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8397297" y="339314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2C1BBE-66F3-515E-89CE-2FA2B610AA34}"/>
              </a:ext>
            </a:extLst>
          </p:cNvPr>
          <p:cNvSpPr txBox="1"/>
          <p:nvPr/>
        </p:nvSpPr>
        <p:spPr>
          <a:xfrm>
            <a:off x="8478089" y="5566667"/>
            <a:ext cx="3325906" cy="369332"/>
          </a:xfrm>
          <a:prstGeom prst="rect">
            <a:avLst/>
          </a:prstGeom>
          <a:noFill/>
        </p:spPr>
        <p:txBody>
          <a:bodyPr wrap="square" rtlCol="0">
            <a:spAutoFit/>
          </a:bodyPr>
          <a:lstStyle/>
          <a:p>
            <a:r>
              <a:rPr lang="en-IN" b="1" dirty="0"/>
              <a:t>PUBLIC</a:t>
            </a:r>
          </a:p>
        </p:txBody>
      </p:sp>
      <p:sp>
        <p:nvSpPr>
          <p:cNvPr id="23" name="TextBox 22">
            <a:extLst>
              <a:ext uri="{FF2B5EF4-FFF2-40B4-BE49-F238E27FC236}">
                <a16:creationId xmlns:a16="http://schemas.microsoft.com/office/drawing/2014/main" id="{42D23D42-07B2-8C33-E62B-F94957A41DAC}"/>
              </a:ext>
            </a:extLst>
          </p:cNvPr>
          <p:cNvSpPr txBox="1"/>
          <p:nvPr/>
        </p:nvSpPr>
        <p:spPr>
          <a:xfrm>
            <a:off x="2586392" y="5573154"/>
            <a:ext cx="3325906" cy="369332"/>
          </a:xfrm>
          <a:prstGeom prst="rect">
            <a:avLst/>
          </a:prstGeom>
          <a:noFill/>
        </p:spPr>
        <p:txBody>
          <a:bodyPr wrap="square" rtlCol="0">
            <a:spAutoFit/>
          </a:bodyPr>
          <a:lstStyle/>
          <a:p>
            <a:r>
              <a:rPr lang="en-IN" b="1" dirty="0"/>
              <a:t>OFFICER</a:t>
            </a:r>
          </a:p>
        </p:txBody>
      </p:sp>
      <p:pic>
        <p:nvPicPr>
          <p:cNvPr id="5" name="Picture 4">
            <a:extLst>
              <a:ext uri="{FF2B5EF4-FFF2-40B4-BE49-F238E27FC236}">
                <a16:creationId xmlns:a16="http://schemas.microsoft.com/office/drawing/2014/main" id="{66FCA8A1-BB40-2054-5FF5-83D2CDC240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2509" y="1201270"/>
            <a:ext cx="2078573" cy="4474706"/>
          </a:xfrm>
          <a:prstGeom prst="rect">
            <a:avLst/>
          </a:prstGeom>
        </p:spPr>
      </p:pic>
      <p:pic>
        <p:nvPicPr>
          <p:cNvPr id="9" name="Picture 8">
            <a:extLst>
              <a:ext uri="{FF2B5EF4-FFF2-40B4-BE49-F238E27FC236}">
                <a16:creationId xmlns:a16="http://schemas.microsoft.com/office/drawing/2014/main" id="{723779C1-2DF6-1A96-06DB-5F61709353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20935" y="1263712"/>
            <a:ext cx="2375791" cy="5090353"/>
          </a:xfrm>
          <a:prstGeom prst="rect">
            <a:avLst/>
          </a:prstGeom>
        </p:spPr>
      </p:pic>
      <p:sp>
        <p:nvSpPr>
          <p:cNvPr id="3" name="TextBox 2">
            <a:extLst>
              <a:ext uri="{FF2B5EF4-FFF2-40B4-BE49-F238E27FC236}">
                <a16:creationId xmlns:a16="http://schemas.microsoft.com/office/drawing/2014/main" id="{8AA2C9B8-D547-DC03-B556-EDA989DB030D}"/>
              </a:ext>
            </a:extLst>
          </p:cNvPr>
          <p:cNvSpPr txBox="1"/>
          <p:nvPr/>
        </p:nvSpPr>
        <p:spPr>
          <a:xfrm>
            <a:off x="11026588" y="6193723"/>
            <a:ext cx="959224" cy="369332"/>
          </a:xfrm>
          <a:prstGeom prst="rect">
            <a:avLst/>
          </a:prstGeom>
          <a:noFill/>
        </p:spPr>
        <p:txBody>
          <a:bodyPr wrap="square" rtlCol="0">
            <a:spAutoFit/>
          </a:bodyPr>
          <a:lstStyle/>
          <a:p>
            <a:r>
              <a:rPr lang="en-US" dirty="0"/>
              <a:t>13</a:t>
            </a:r>
            <a:endParaRPr lang="en-IN" dirty="0"/>
          </a:p>
        </p:txBody>
      </p:sp>
    </p:spTree>
    <p:extLst>
      <p:ext uri="{BB962C8B-B14F-4D97-AF65-F5344CB8AC3E}">
        <p14:creationId xmlns:p14="http://schemas.microsoft.com/office/powerpoint/2010/main" val="9840427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(VIEW &amp; RAISED)</a:t>
            </a:r>
          </a:p>
        </p:txBody>
      </p:sp>
      <p:pic>
        <p:nvPicPr>
          <p:cNvPr id="4" name="Picture 3">
            <a:extLst>
              <a:ext uri="{FF2B5EF4-FFF2-40B4-BE49-F238E27FC236}">
                <a16:creationId xmlns:a16="http://schemas.microsoft.com/office/drawing/2014/main" id="{51378B54-9CB0-A444-3D1E-F0AEB152E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258" y="1201270"/>
            <a:ext cx="2078573" cy="4455459"/>
          </a:xfrm>
          <a:prstGeom prst="rect">
            <a:avLst/>
          </a:prstGeom>
        </p:spPr>
      </p:pic>
      <p:cxnSp>
        <p:nvCxnSpPr>
          <p:cNvPr id="8" name="Straight Arrow Connector 7">
            <a:extLst>
              <a:ext uri="{FF2B5EF4-FFF2-40B4-BE49-F238E27FC236}">
                <a16:creationId xmlns:a16="http://schemas.microsoft.com/office/drawing/2014/main" id="{549F19CE-53EE-28A6-67F2-80EBA256D213}"/>
              </a:ext>
            </a:extLst>
          </p:cNvPr>
          <p:cNvCxnSpPr>
            <a:cxnSpLocks/>
          </p:cNvCxnSpPr>
          <p:nvPr/>
        </p:nvCxnSpPr>
        <p:spPr>
          <a:xfrm>
            <a:off x="2352831" y="3101788"/>
            <a:ext cx="12778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2F9426A-88FE-1357-7A8A-DB2FB3781B48}"/>
              </a:ext>
            </a:extLst>
          </p:cNvPr>
          <p:cNvSpPr txBox="1"/>
          <p:nvPr/>
        </p:nvSpPr>
        <p:spPr>
          <a:xfrm>
            <a:off x="2264104" y="2764001"/>
            <a:ext cx="1479176" cy="276999"/>
          </a:xfrm>
          <a:prstGeom prst="rect">
            <a:avLst/>
          </a:prstGeom>
          <a:noFill/>
        </p:spPr>
        <p:txBody>
          <a:bodyPr wrap="square" rtlCol="0">
            <a:spAutoFit/>
          </a:bodyPr>
          <a:lstStyle/>
          <a:p>
            <a:pPr algn="ctr"/>
            <a:r>
              <a:rPr lang="en-IN" sz="1200" b="1" dirty="0">
                <a:solidFill>
                  <a:schemeClr val="accent1"/>
                </a:solidFill>
              </a:rPr>
              <a:t>&lt;&lt;view&gt;&gt;</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6332" y="1108292"/>
            <a:ext cx="2251371" cy="4834194"/>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8100358" y="3075801"/>
            <a:ext cx="1479176" cy="276999"/>
          </a:xfrm>
          <a:prstGeom prst="rect">
            <a:avLst/>
          </a:prstGeom>
          <a:noFill/>
        </p:spPr>
        <p:txBody>
          <a:bodyPr wrap="square" rtlCol="0">
            <a:spAutoFit/>
          </a:bodyPr>
          <a:lstStyle/>
          <a:p>
            <a:pPr algn="ctr"/>
            <a:r>
              <a:rPr lang="en-IN" sz="1200" b="1" dirty="0">
                <a:solidFill>
                  <a:schemeClr val="accent1"/>
                </a:solidFill>
              </a:rPr>
              <a:t>&lt;&lt;raised&gt;&gt;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8397297" y="339314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2C1BBE-66F3-515E-89CE-2FA2B610AA34}"/>
              </a:ext>
            </a:extLst>
          </p:cNvPr>
          <p:cNvSpPr txBox="1"/>
          <p:nvPr/>
        </p:nvSpPr>
        <p:spPr>
          <a:xfrm>
            <a:off x="8478089" y="5566667"/>
            <a:ext cx="3325906" cy="369332"/>
          </a:xfrm>
          <a:prstGeom prst="rect">
            <a:avLst/>
          </a:prstGeom>
          <a:noFill/>
        </p:spPr>
        <p:txBody>
          <a:bodyPr wrap="square" rtlCol="0">
            <a:spAutoFit/>
          </a:bodyPr>
          <a:lstStyle/>
          <a:p>
            <a:r>
              <a:rPr lang="en-IN" b="1" dirty="0"/>
              <a:t>PUBLIC</a:t>
            </a:r>
          </a:p>
        </p:txBody>
      </p:sp>
      <p:sp>
        <p:nvSpPr>
          <p:cNvPr id="23" name="TextBox 22">
            <a:extLst>
              <a:ext uri="{FF2B5EF4-FFF2-40B4-BE49-F238E27FC236}">
                <a16:creationId xmlns:a16="http://schemas.microsoft.com/office/drawing/2014/main" id="{42D23D42-07B2-8C33-E62B-F94957A41DAC}"/>
              </a:ext>
            </a:extLst>
          </p:cNvPr>
          <p:cNvSpPr txBox="1"/>
          <p:nvPr/>
        </p:nvSpPr>
        <p:spPr>
          <a:xfrm>
            <a:off x="2586392" y="5573154"/>
            <a:ext cx="3325906" cy="369332"/>
          </a:xfrm>
          <a:prstGeom prst="rect">
            <a:avLst/>
          </a:prstGeom>
          <a:noFill/>
        </p:spPr>
        <p:txBody>
          <a:bodyPr wrap="square" rtlCol="0">
            <a:spAutoFit/>
          </a:bodyPr>
          <a:lstStyle/>
          <a:p>
            <a:r>
              <a:rPr lang="en-IN" b="1" dirty="0"/>
              <a:t>OFFICER</a:t>
            </a:r>
          </a:p>
        </p:txBody>
      </p:sp>
      <p:pic>
        <p:nvPicPr>
          <p:cNvPr id="6" name="Picture 5">
            <a:extLst>
              <a:ext uri="{FF2B5EF4-FFF2-40B4-BE49-F238E27FC236}">
                <a16:creationId xmlns:a16="http://schemas.microsoft.com/office/drawing/2014/main" id="{31538901-6163-BDB1-0213-29F739A706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9922" y="1201270"/>
            <a:ext cx="2251371" cy="4790417"/>
          </a:xfrm>
          <a:prstGeom prst="rect">
            <a:avLst/>
          </a:prstGeom>
        </p:spPr>
      </p:pic>
      <p:pic>
        <p:nvPicPr>
          <p:cNvPr id="11" name="Picture 10">
            <a:extLst>
              <a:ext uri="{FF2B5EF4-FFF2-40B4-BE49-F238E27FC236}">
                <a16:creationId xmlns:a16="http://schemas.microsoft.com/office/drawing/2014/main" id="{A53BA7B0-519A-6254-8E93-070BFFEECD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6978" y="1129440"/>
            <a:ext cx="2328969" cy="4968466"/>
          </a:xfrm>
          <a:prstGeom prst="rect">
            <a:avLst/>
          </a:prstGeom>
        </p:spPr>
      </p:pic>
      <p:sp>
        <p:nvSpPr>
          <p:cNvPr id="3" name="TextBox 2">
            <a:extLst>
              <a:ext uri="{FF2B5EF4-FFF2-40B4-BE49-F238E27FC236}">
                <a16:creationId xmlns:a16="http://schemas.microsoft.com/office/drawing/2014/main" id="{D893AA77-B406-5DDD-D3E8-BD383F665F63}"/>
              </a:ext>
            </a:extLst>
          </p:cNvPr>
          <p:cNvSpPr txBox="1"/>
          <p:nvPr/>
        </p:nvSpPr>
        <p:spPr>
          <a:xfrm>
            <a:off x="11026588" y="6193723"/>
            <a:ext cx="959224" cy="369332"/>
          </a:xfrm>
          <a:prstGeom prst="rect">
            <a:avLst/>
          </a:prstGeom>
          <a:noFill/>
        </p:spPr>
        <p:txBody>
          <a:bodyPr wrap="square" rtlCol="0">
            <a:spAutoFit/>
          </a:bodyPr>
          <a:lstStyle/>
          <a:p>
            <a:r>
              <a:rPr lang="en-US" dirty="0"/>
              <a:t>14</a:t>
            </a:r>
            <a:endParaRPr lang="en-IN" dirty="0"/>
          </a:p>
        </p:txBody>
      </p:sp>
    </p:spTree>
    <p:extLst>
      <p:ext uri="{BB962C8B-B14F-4D97-AF65-F5344CB8AC3E}">
        <p14:creationId xmlns:p14="http://schemas.microsoft.com/office/powerpoint/2010/main" val="38649444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(REQUEST)</a:t>
            </a:r>
          </a:p>
        </p:txBody>
      </p:sp>
      <p:pic>
        <p:nvPicPr>
          <p:cNvPr id="4" name="Picture 3">
            <a:extLst>
              <a:ext uri="{FF2B5EF4-FFF2-40B4-BE49-F238E27FC236}">
                <a16:creationId xmlns:a16="http://schemas.microsoft.com/office/drawing/2014/main" id="{51378B54-9CB0-A444-3D1E-F0AEB152E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258" y="1201270"/>
            <a:ext cx="2078573" cy="4455459"/>
          </a:xfrm>
          <a:prstGeom prst="rect">
            <a:avLst/>
          </a:prstGeom>
        </p:spPr>
      </p:pic>
      <p:cxnSp>
        <p:nvCxnSpPr>
          <p:cNvPr id="8" name="Straight Arrow Connector 7">
            <a:extLst>
              <a:ext uri="{FF2B5EF4-FFF2-40B4-BE49-F238E27FC236}">
                <a16:creationId xmlns:a16="http://schemas.microsoft.com/office/drawing/2014/main" id="{549F19CE-53EE-28A6-67F2-80EBA256D213}"/>
              </a:ext>
            </a:extLst>
          </p:cNvPr>
          <p:cNvCxnSpPr>
            <a:cxnSpLocks/>
          </p:cNvCxnSpPr>
          <p:nvPr/>
        </p:nvCxnSpPr>
        <p:spPr>
          <a:xfrm>
            <a:off x="2352831" y="3101788"/>
            <a:ext cx="12778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2F9426A-88FE-1357-7A8A-DB2FB3781B48}"/>
              </a:ext>
            </a:extLst>
          </p:cNvPr>
          <p:cNvSpPr txBox="1"/>
          <p:nvPr/>
        </p:nvSpPr>
        <p:spPr>
          <a:xfrm>
            <a:off x="2264104" y="2764001"/>
            <a:ext cx="1479176" cy="276999"/>
          </a:xfrm>
          <a:prstGeom prst="rect">
            <a:avLst/>
          </a:prstGeom>
          <a:noFill/>
        </p:spPr>
        <p:txBody>
          <a:bodyPr wrap="square" rtlCol="0">
            <a:spAutoFit/>
          </a:bodyPr>
          <a:lstStyle/>
          <a:p>
            <a:pPr algn="ctr"/>
            <a:r>
              <a:rPr lang="en-IN" sz="1200" b="1" dirty="0">
                <a:solidFill>
                  <a:schemeClr val="accent1"/>
                </a:solidFill>
              </a:rPr>
              <a:t>&lt;&lt;request&gt;&gt;</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6332" y="1108292"/>
            <a:ext cx="2251371" cy="4834194"/>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8100357" y="3075801"/>
            <a:ext cx="1738812" cy="276999"/>
          </a:xfrm>
          <a:prstGeom prst="rect">
            <a:avLst/>
          </a:prstGeom>
          <a:noFill/>
        </p:spPr>
        <p:txBody>
          <a:bodyPr wrap="square" rtlCol="0">
            <a:spAutoFit/>
          </a:bodyPr>
          <a:lstStyle/>
          <a:p>
            <a:pPr algn="ctr"/>
            <a:r>
              <a:rPr lang="en-IN" sz="1200" b="1" dirty="0">
                <a:solidFill>
                  <a:schemeClr val="accent1"/>
                </a:solidFill>
              </a:rPr>
              <a:t>&lt;&lt;view-requests&gt;&gt;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8397297" y="339314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2C1BBE-66F3-515E-89CE-2FA2B610AA34}"/>
              </a:ext>
            </a:extLst>
          </p:cNvPr>
          <p:cNvSpPr txBox="1"/>
          <p:nvPr/>
        </p:nvSpPr>
        <p:spPr>
          <a:xfrm>
            <a:off x="8478089" y="5566667"/>
            <a:ext cx="3325906" cy="369332"/>
          </a:xfrm>
          <a:prstGeom prst="rect">
            <a:avLst/>
          </a:prstGeom>
          <a:noFill/>
        </p:spPr>
        <p:txBody>
          <a:bodyPr wrap="square" rtlCol="0">
            <a:spAutoFit/>
          </a:bodyPr>
          <a:lstStyle/>
          <a:p>
            <a:r>
              <a:rPr lang="en-IN" b="1" dirty="0"/>
              <a:t>PUBLIC</a:t>
            </a:r>
          </a:p>
        </p:txBody>
      </p:sp>
      <p:sp>
        <p:nvSpPr>
          <p:cNvPr id="23" name="TextBox 22">
            <a:extLst>
              <a:ext uri="{FF2B5EF4-FFF2-40B4-BE49-F238E27FC236}">
                <a16:creationId xmlns:a16="http://schemas.microsoft.com/office/drawing/2014/main" id="{42D23D42-07B2-8C33-E62B-F94957A41DAC}"/>
              </a:ext>
            </a:extLst>
          </p:cNvPr>
          <p:cNvSpPr txBox="1"/>
          <p:nvPr/>
        </p:nvSpPr>
        <p:spPr>
          <a:xfrm>
            <a:off x="2586392" y="5573154"/>
            <a:ext cx="3325906" cy="369332"/>
          </a:xfrm>
          <a:prstGeom prst="rect">
            <a:avLst/>
          </a:prstGeom>
          <a:noFill/>
        </p:spPr>
        <p:txBody>
          <a:bodyPr wrap="square" rtlCol="0">
            <a:spAutoFit/>
          </a:bodyPr>
          <a:lstStyle/>
          <a:p>
            <a:r>
              <a:rPr lang="en-IN" b="1" dirty="0"/>
              <a:t>OFFICER</a:t>
            </a:r>
          </a:p>
        </p:txBody>
      </p:sp>
      <p:pic>
        <p:nvPicPr>
          <p:cNvPr id="5" name="Picture 4">
            <a:extLst>
              <a:ext uri="{FF2B5EF4-FFF2-40B4-BE49-F238E27FC236}">
                <a16:creationId xmlns:a16="http://schemas.microsoft.com/office/drawing/2014/main" id="{7CF26236-19E1-3D32-A69D-C5AA921071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2916" y="1143730"/>
            <a:ext cx="2251371" cy="4798756"/>
          </a:xfrm>
          <a:prstGeom prst="rect">
            <a:avLst/>
          </a:prstGeom>
        </p:spPr>
      </p:pic>
      <p:pic>
        <p:nvPicPr>
          <p:cNvPr id="9" name="Picture 8">
            <a:extLst>
              <a:ext uri="{FF2B5EF4-FFF2-40B4-BE49-F238E27FC236}">
                <a16:creationId xmlns:a16="http://schemas.microsoft.com/office/drawing/2014/main" id="{BF5D771C-5DCF-D2E2-BFF3-EBA6D6E218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39524" y="1021538"/>
            <a:ext cx="2553662" cy="5435990"/>
          </a:xfrm>
          <a:prstGeom prst="rect">
            <a:avLst/>
          </a:prstGeom>
        </p:spPr>
      </p:pic>
      <p:sp>
        <p:nvSpPr>
          <p:cNvPr id="3" name="TextBox 2">
            <a:extLst>
              <a:ext uri="{FF2B5EF4-FFF2-40B4-BE49-F238E27FC236}">
                <a16:creationId xmlns:a16="http://schemas.microsoft.com/office/drawing/2014/main" id="{8B446334-E19E-30EE-1802-BC6771CED6F5}"/>
              </a:ext>
            </a:extLst>
          </p:cNvPr>
          <p:cNvSpPr txBox="1"/>
          <p:nvPr/>
        </p:nvSpPr>
        <p:spPr>
          <a:xfrm>
            <a:off x="11026588" y="6193723"/>
            <a:ext cx="959224" cy="369332"/>
          </a:xfrm>
          <a:prstGeom prst="rect">
            <a:avLst/>
          </a:prstGeom>
          <a:noFill/>
        </p:spPr>
        <p:txBody>
          <a:bodyPr wrap="square" rtlCol="0">
            <a:spAutoFit/>
          </a:bodyPr>
          <a:lstStyle/>
          <a:p>
            <a:r>
              <a:rPr lang="en-US" dirty="0"/>
              <a:t>15</a:t>
            </a:r>
            <a:endParaRPr lang="en-IN" dirty="0"/>
          </a:p>
        </p:txBody>
      </p:sp>
    </p:spTree>
    <p:extLst>
      <p:ext uri="{BB962C8B-B14F-4D97-AF65-F5344CB8AC3E}">
        <p14:creationId xmlns:p14="http://schemas.microsoft.com/office/powerpoint/2010/main" val="26422396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(NOT SOLVED)</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323" y="1470563"/>
            <a:ext cx="2027844" cy="4354231"/>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2081406" y="3152001"/>
            <a:ext cx="1738812" cy="276999"/>
          </a:xfrm>
          <a:prstGeom prst="rect">
            <a:avLst/>
          </a:prstGeom>
          <a:noFill/>
        </p:spPr>
        <p:txBody>
          <a:bodyPr wrap="square" rtlCol="0">
            <a:spAutoFit/>
          </a:bodyPr>
          <a:lstStyle/>
          <a:p>
            <a:pPr algn="ctr"/>
            <a:r>
              <a:rPr lang="en-IN" sz="1200" b="1" dirty="0">
                <a:solidFill>
                  <a:schemeClr val="accent1"/>
                </a:solidFill>
              </a:rPr>
              <a:t>&lt;&lt;view-requests&gt;&gt;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2359693" y="377938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F5D771C-5DCF-D2E2-BFF3-EBA6D6E218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930" y="1417228"/>
            <a:ext cx="2370303" cy="5045673"/>
          </a:xfrm>
          <a:prstGeom prst="rect">
            <a:avLst/>
          </a:prstGeom>
        </p:spPr>
      </p:pic>
      <p:pic>
        <p:nvPicPr>
          <p:cNvPr id="6" name="Picture 5">
            <a:extLst>
              <a:ext uri="{FF2B5EF4-FFF2-40B4-BE49-F238E27FC236}">
                <a16:creationId xmlns:a16="http://schemas.microsoft.com/office/drawing/2014/main" id="{824A0282-FAAC-37CD-FD77-2108839CCB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0714" y="1417228"/>
            <a:ext cx="2194401" cy="4681388"/>
          </a:xfrm>
          <a:prstGeom prst="rect">
            <a:avLst/>
          </a:prstGeom>
        </p:spPr>
      </p:pic>
      <p:pic>
        <p:nvPicPr>
          <p:cNvPr id="11" name="Picture 10">
            <a:extLst>
              <a:ext uri="{FF2B5EF4-FFF2-40B4-BE49-F238E27FC236}">
                <a16:creationId xmlns:a16="http://schemas.microsoft.com/office/drawing/2014/main" id="{D0C8ABE1-0049-012B-DB49-B72D011CB7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91870" y="1437382"/>
            <a:ext cx="2200130" cy="4681388"/>
          </a:xfrm>
          <a:prstGeom prst="rect">
            <a:avLst/>
          </a:prstGeom>
        </p:spPr>
      </p:pic>
      <p:cxnSp>
        <p:nvCxnSpPr>
          <p:cNvPr id="14" name="Straight Arrow Connector 13">
            <a:extLst>
              <a:ext uri="{FF2B5EF4-FFF2-40B4-BE49-F238E27FC236}">
                <a16:creationId xmlns:a16="http://schemas.microsoft.com/office/drawing/2014/main" id="{D670FCA1-96B8-00C4-CB82-B6D446688980}"/>
              </a:ext>
            </a:extLst>
          </p:cNvPr>
          <p:cNvCxnSpPr>
            <a:cxnSpLocks/>
          </p:cNvCxnSpPr>
          <p:nvPr/>
        </p:nvCxnSpPr>
        <p:spPr>
          <a:xfrm>
            <a:off x="5763892" y="3932615"/>
            <a:ext cx="98972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CF7C62F-6811-0DFF-2E59-C348BE9A4A79}"/>
              </a:ext>
            </a:extLst>
          </p:cNvPr>
          <p:cNvCxnSpPr>
            <a:stCxn id="6" idx="3"/>
            <a:endCxn id="11" idx="1"/>
          </p:cNvCxnSpPr>
          <p:nvPr/>
        </p:nvCxnSpPr>
        <p:spPr>
          <a:xfrm>
            <a:off x="9045115" y="3757922"/>
            <a:ext cx="946755" cy="201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0EFF7A3-9E03-063E-259B-1C6C96B7614D}"/>
              </a:ext>
            </a:extLst>
          </p:cNvPr>
          <p:cNvSpPr txBox="1"/>
          <p:nvPr/>
        </p:nvSpPr>
        <p:spPr>
          <a:xfrm>
            <a:off x="5389347" y="3501077"/>
            <a:ext cx="1738812" cy="276999"/>
          </a:xfrm>
          <a:prstGeom prst="rect">
            <a:avLst/>
          </a:prstGeom>
          <a:noFill/>
        </p:spPr>
        <p:txBody>
          <a:bodyPr wrap="square" rtlCol="0">
            <a:spAutoFit/>
          </a:bodyPr>
          <a:lstStyle/>
          <a:p>
            <a:pPr algn="ctr"/>
            <a:r>
              <a:rPr lang="en-IN" sz="1200" b="1" dirty="0">
                <a:solidFill>
                  <a:schemeClr val="accent1"/>
                </a:solidFill>
              </a:rPr>
              <a:t>&lt;&lt;not-solved&gt;&gt;</a:t>
            </a:r>
          </a:p>
        </p:txBody>
      </p:sp>
      <p:sp>
        <p:nvSpPr>
          <p:cNvPr id="26" name="TextBox 25">
            <a:extLst>
              <a:ext uri="{FF2B5EF4-FFF2-40B4-BE49-F238E27FC236}">
                <a16:creationId xmlns:a16="http://schemas.microsoft.com/office/drawing/2014/main" id="{D94A8D94-E26C-73D1-57C5-0442E91619AA}"/>
              </a:ext>
            </a:extLst>
          </p:cNvPr>
          <p:cNvSpPr txBox="1"/>
          <p:nvPr/>
        </p:nvSpPr>
        <p:spPr>
          <a:xfrm>
            <a:off x="8653542" y="3260585"/>
            <a:ext cx="1738812" cy="276999"/>
          </a:xfrm>
          <a:prstGeom prst="rect">
            <a:avLst/>
          </a:prstGeom>
          <a:noFill/>
        </p:spPr>
        <p:txBody>
          <a:bodyPr wrap="square" rtlCol="0">
            <a:spAutoFit/>
          </a:bodyPr>
          <a:lstStyle/>
          <a:p>
            <a:pPr algn="ctr"/>
            <a:r>
              <a:rPr lang="en-IN" sz="1200" b="1" dirty="0">
                <a:solidFill>
                  <a:schemeClr val="accent1"/>
                </a:solidFill>
              </a:rPr>
              <a:t>&lt;&lt;status&gt;&gt;</a:t>
            </a:r>
          </a:p>
        </p:txBody>
      </p:sp>
      <p:sp>
        <p:nvSpPr>
          <p:cNvPr id="3" name="TextBox 2">
            <a:extLst>
              <a:ext uri="{FF2B5EF4-FFF2-40B4-BE49-F238E27FC236}">
                <a16:creationId xmlns:a16="http://schemas.microsoft.com/office/drawing/2014/main" id="{6967CA44-5E35-B1A3-F045-0A8B8483B3CE}"/>
              </a:ext>
            </a:extLst>
          </p:cNvPr>
          <p:cNvSpPr txBox="1"/>
          <p:nvPr/>
        </p:nvSpPr>
        <p:spPr>
          <a:xfrm>
            <a:off x="11026588" y="6193723"/>
            <a:ext cx="959224" cy="369332"/>
          </a:xfrm>
          <a:prstGeom prst="rect">
            <a:avLst/>
          </a:prstGeom>
          <a:noFill/>
        </p:spPr>
        <p:txBody>
          <a:bodyPr wrap="square" rtlCol="0">
            <a:spAutoFit/>
          </a:bodyPr>
          <a:lstStyle/>
          <a:p>
            <a:r>
              <a:rPr lang="en-US" dirty="0"/>
              <a:t>16</a:t>
            </a:r>
            <a:endParaRPr lang="en-IN" dirty="0"/>
          </a:p>
        </p:txBody>
      </p:sp>
    </p:spTree>
    <p:extLst>
      <p:ext uri="{BB962C8B-B14F-4D97-AF65-F5344CB8AC3E}">
        <p14:creationId xmlns:p14="http://schemas.microsoft.com/office/powerpoint/2010/main" val="40237795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C4C031F-5C3C-48FD-A4B2-724CC613B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2307" y="1263813"/>
            <a:ext cx="2390874" cy="5140380"/>
          </a:xfrm>
          <a:prstGeom prst="rect">
            <a:avLst/>
          </a:prstGeom>
        </p:spPr>
      </p:pic>
      <p:pic>
        <p:nvPicPr>
          <p:cNvPr id="5" name="Picture 4">
            <a:extLst>
              <a:ext uri="{FF2B5EF4-FFF2-40B4-BE49-F238E27FC236}">
                <a16:creationId xmlns:a16="http://schemas.microsoft.com/office/drawing/2014/main" id="{2E92257C-9AB7-D909-F9F5-048099CD91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2555" y="1417228"/>
            <a:ext cx="2334600" cy="4986965"/>
          </a:xfrm>
          <a:prstGeom prst="rect">
            <a:avLst/>
          </a:prstGeom>
        </p:spPr>
      </p:pic>
      <p:sp>
        <p:nvSpPr>
          <p:cNvPr id="2" name="Text Placeholder 1">
            <a:extLst>
              <a:ext uri="{FF2B5EF4-FFF2-40B4-BE49-F238E27FC236}">
                <a16:creationId xmlns:a16="http://schemas.microsoft.com/office/drawing/2014/main" id="{C8523FE4-3248-DDE8-B750-3CD20822BA0E}"/>
              </a:ext>
            </a:extLst>
          </p:cNvPr>
          <p:cNvSpPr>
            <a:spLocks noGrp="1"/>
          </p:cNvSpPr>
          <p:nvPr>
            <p:ph type="body" sz="quarter" idx="10"/>
          </p:nvPr>
        </p:nvSpPr>
        <p:spPr/>
        <p:txBody>
          <a:bodyPr/>
          <a:lstStyle/>
          <a:p>
            <a:r>
              <a:rPr lang="en-IN" b="1" dirty="0">
                <a:solidFill>
                  <a:schemeClr val="accent1"/>
                </a:solidFill>
              </a:rPr>
              <a:t>COMPLAINT (SOLVED)</a:t>
            </a:r>
          </a:p>
        </p:txBody>
      </p:sp>
      <p:pic>
        <p:nvPicPr>
          <p:cNvPr id="12" name="Picture 11">
            <a:extLst>
              <a:ext uri="{FF2B5EF4-FFF2-40B4-BE49-F238E27FC236}">
                <a16:creationId xmlns:a16="http://schemas.microsoft.com/office/drawing/2014/main" id="{B6B5E101-8DAC-7506-F499-1633C31A5F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23" y="1470563"/>
            <a:ext cx="2027844" cy="4354231"/>
          </a:xfrm>
          <a:prstGeom prst="rect">
            <a:avLst/>
          </a:prstGeom>
        </p:spPr>
      </p:pic>
      <p:sp>
        <p:nvSpPr>
          <p:cNvPr id="18" name="TextBox 17">
            <a:extLst>
              <a:ext uri="{FF2B5EF4-FFF2-40B4-BE49-F238E27FC236}">
                <a16:creationId xmlns:a16="http://schemas.microsoft.com/office/drawing/2014/main" id="{7F01F25D-9522-97CF-3E90-DAEABE3154B3}"/>
              </a:ext>
            </a:extLst>
          </p:cNvPr>
          <p:cNvSpPr txBox="1"/>
          <p:nvPr/>
        </p:nvSpPr>
        <p:spPr>
          <a:xfrm>
            <a:off x="2081406" y="3152001"/>
            <a:ext cx="1738812" cy="276999"/>
          </a:xfrm>
          <a:prstGeom prst="rect">
            <a:avLst/>
          </a:prstGeom>
          <a:noFill/>
        </p:spPr>
        <p:txBody>
          <a:bodyPr wrap="square" rtlCol="0">
            <a:spAutoFit/>
          </a:bodyPr>
          <a:lstStyle/>
          <a:p>
            <a:pPr algn="ctr"/>
            <a:r>
              <a:rPr lang="en-IN" sz="1200" b="1" dirty="0">
                <a:solidFill>
                  <a:schemeClr val="accent1"/>
                </a:solidFill>
              </a:rPr>
              <a:t>&lt;&lt;view-requests&gt;&gt;</a:t>
            </a:r>
          </a:p>
        </p:txBody>
      </p:sp>
      <p:cxnSp>
        <p:nvCxnSpPr>
          <p:cNvPr id="20" name="Straight Arrow Connector 19">
            <a:extLst>
              <a:ext uri="{FF2B5EF4-FFF2-40B4-BE49-F238E27FC236}">
                <a16:creationId xmlns:a16="http://schemas.microsoft.com/office/drawing/2014/main" id="{E1C18E3C-FA7C-E5B6-0C82-E67F7AAA434A}"/>
              </a:ext>
            </a:extLst>
          </p:cNvPr>
          <p:cNvCxnSpPr>
            <a:cxnSpLocks/>
          </p:cNvCxnSpPr>
          <p:nvPr/>
        </p:nvCxnSpPr>
        <p:spPr>
          <a:xfrm>
            <a:off x="2359693" y="3779381"/>
            <a:ext cx="11822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F5D771C-5DCF-D2E2-BFF3-EBA6D6E218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1930" y="1417228"/>
            <a:ext cx="2370303" cy="5045673"/>
          </a:xfrm>
          <a:prstGeom prst="rect">
            <a:avLst/>
          </a:prstGeom>
        </p:spPr>
      </p:pic>
      <p:cxnSp>
        <p:nvCxnSpPr>
          <p:cNvPr id="14" name="Straight Arrow Connector 13">
            <a:extLst>
              <a:ext uri="{FF2B5EF4-FFF2-40B4-BE49-F238E27FC236}">
                <a16:creationId xmlns:a16="http://schemas.microsoft.com/office/drawing/2014/main" id="{D670FCA1-96B8-00C4-CB82-B6D446688980}"/>
              </a:ext>
            </a:extLst>
          </p:cNvPr>
          <p:cNvCxnSpPr>
            <a:cxnSpLocks/>
          </p:cNvCxnSpPr>
          <p:nvPr/>
        </p:nvCxnSpPr>
        <p:spPr>
          <a:xfrm>
            <a:off x="5763892" y="3932615"/>
            <a:ext cx="98972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CF7C62F-6811-0DFF-2E59-C348BE9A4A79}"/>
              </a:ext>
            </a:extLst>
          </p:cNvPr>
          <p:cNvCxnSpPr>
            <a:cxnSpLocks/>
          </p:cNvCxnSpPr>
          <p:nvPr/>
        </p:nvCxnSpPr>
        <p:spPr>
          <a:xfrm>
            <a:off x="9126131" y="3778076"/>
            <a:ext cx="8336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0EFF7A3-9E03-063E-259B-1C6C96B7614D}"/>
              </a:ext>
            </a:extLst>
          </p:cNvPr>
          <p:cNvSpPr txBox="1"/>
          <p:nvPr/>
        </p:nvSpPr>
        <p:spPr>
          <a:xfrm>
            <a:off x="5389347" y="3501077"/>
            <a:ext cx="1738812" cy="276999"/>
          </a:xfrm>
          <a:prstGeom prst="rect">
            <a:avLst/>
          </a:prstGeom>
          <a:noFill/>
        </p:spPr>
        <p:txBody>
          <a:bodyPr wrap="square" rtlCol="0">
            <a:spAutoFit/>
          </a:bodyPr>
          <a:lstStyle/>
          <a:p>
            <a:pPr algn="ctr"/>
            <a:r>
              <a:rPr lang="en-IN" sz="1200" b="1" dirty="0">
                <a:solidFill>
                  <a:schemeClr val="accent1"/>
                </a:solidFill>
              </a:rPr>
              <a:t>&lt;&lt;solved&gt;&gt;</a:t>
            </a:r>
          </a:p>
        </p:txBody>
      </p:sp>
      <p:sp>
        <p:nvSpPr>
          <p:cNvPr id="26" name="TextBox 25">
            <a:extLst>
              <a:ext uri="{FF2B5EF4-FFF2-40B4-BE49-F238E27FC236}">
                <a16:creationId xmlns:a16="http://schemas.microsoft.com/office/drawing/2014/main" id="{D94A8D94-E26C-73D1-57C5-0442E91619AA}"/>
              </a:ext>
            </a:extLst>
          </p:cNvPr>
          <p:cNvSpPr txBox="1"/>
          <p:nvPr/>
        </p:nvSpPr>
        <p:spPr>
          <a:xfrm>
            <a:off x="8673553" y="3431530"/>
            <a:ext cx="1738812" cy="276999"/>
          </a:xfrm>
          <a:prstGeom prst="rect">
            <a:avLst/>
          </a:prstGeom>
          <a:noFill/>
        </p:spPr>
        <p:txBody>
          <a:bodyPr wrap="square" rtlCol="0">
            <a:spAutoFit/>
          </a:bodyPr>
          <a:lstStyle/>
          <a:p>
            <a:pPr algn="ctr"/>
            <a:r>
              <a:rPr lang="en-IN" sz="1200" b="1" dirty="0">
                <a:solidFill>
                  <a:schemeClr val="accent1"/>
                </a:solidFill>
              </a:rPr>
              <a:t>&lt;&lt;status&gt;&gt;</a:t>
            </a:r>
          </a:p>
        </p:txBody>
      </p:sp>
      <p:sp>
        <p:nvSpPr>
          <p:cNvPr id="3" name="TextBox 2">
            <a:extLst>
              <a:ext uri="{FF2B5EF4-FFF2-40B4-BE49-F238E27FC236}">
                <a16:creationId xmlns:a16="http://schemas.microsoft.com/office/drawing/2014/main" id="{EB0DC84A-9D28-5107-D09A-D917C8242F80}"/>
              </a:ext>
            </a:extLst>
          </p:cNvPr>
          <p:cNvSpPr txBox="1"/>
          <p:nvPr/>
        </p:nvSpPr>
        <p:spPr>
          <a:xfrm>
            <a:off x="11026588" y="6193723"/>
            <a:ext cx="959224" cy="369332"/>
          </a:xfrm>
          <a:prstGeom prst="rect">
            <a:avLst/>
          </a:prstGeom>
          <a:noFill/>
        </p:spPr>
        <p:txBody>
          <a:bodyPr wrap="square" rtlCol="0">
            <a:spAutoFit/>
          </a:bodyPr>
          <a:lstStyle/>
          <a:p>
            <a:r>
              <a:rPr lang="en-US" dirty="0"/>
              <a:t>17</a:t>
            </a:r>
            <a:endParaRPr lang="en-IN" dirty="0"/>
          </a:p>
        </p:txBody>
      </p:sp>
    </p:spTree>
    <p:extLst>
      <p:ext uri="{BB962C8B-B14F-4D97-AF65-F5344CB8AC3E}">
        <p14:creationId xmlns:p14="http://schemas.microsoft.com/office/powerpoint/2010/main" val="37826774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419C3E-49B0-7089-8640-CC7E4FC8B069}"/>
              </a:ext>
            </a:extLst>
          </p:cNvPr>
          <p:cNvSpPr>
            <a:spLocks noGrp="1"/>
          </p:cNvSpPr>
          <p:nvPr>
            <p:ph type="body" sz="quarter" idx="10"/>
          </p:nvPr>
        </p:nvSpPr>
        <p:spPr/>
        <p:txBody>
          <a:bodyPr/>
          <a:lstStyle/>
          <a:p>
            <a:r>
              <a:rPr lang="en-IN" b="1" dirty="0">
                <a:solidFill>
                  <a:schemeClr val="accent1"/>
                </a:solidFill>
              </a:rPr>
              <a:t>DEMO LINK</a:t>
            </a:r>
          </a:p>
        </p:txBody>
      </p:sp>
      <p:sp>
        <p:nvSpPr>
          <p:cNvPr id="4" name="TextBox 3">
            <a:extLst>
              <a:ext uri="{FF2B5EF4-FFF2-40B4-BE49-F238E27FC236}">
                <a16:creationId xmlns:a16="http://schemas.microsoft.com/office/drawing/2014/main" id="{DD3AB7D2-DC02-D9E7-653C-3C283F27F531}"/>
              </a:ext>
            </a:extLst>
          </p:cNvPr>
          <p:cNvSpPr txBox="1"/>
          <p:nvPr/>
        </p:nvSpPr>
        <p:spPr>
          <a:xfrm>
            <a:off x="3048000" y="3105835"/>
            <a:ext cx="6096000" cy="646331"/>
          </a:xfrm>
          <a:prstGeom prst="rect">
            <a:avLst/>
          </a:prstGeom>
          <a:noFill/>
        </p:spPr>
        <p:txBody>
          <a:bodyPr wrap="square">
            <a:spAutoFit/>
          </a:bodyPr>
          <a:lstStyle/>
          <a:p>
            <a:r>
              <a:rPr lang="en-IN" dirty="0"/>
              <a:t>https://drive.google.com/file/d/1TrEkn81sfCpoRSikUvm9bRf7rUtnMy8Z/view?usp=sharing</a:t>
            </a:r>
          </a:p>
        </p:txBody>
      </p:sp>
      <p:sp>
        <p:nvSpPr>
          <p:cNvPr id="6" name="TextBox 5">
            <a:extLst>
              <a:ext uri="{FF2B5EF4-FFF2-40B4-BE49-F238E27FC236}">
                <a16:creationId xmlns:a16="http://schemas.microsoft.com/office/drawing/2014/main" id="{583857D0-51E4-E118-20AE-8A679BA7A016}"/>
              </a:ext>
            </a:extLst>
          </p:cNvPr>
          <p:cNvSpPr txBox="1"/>
          <p:nvPr/>
        </p:nvSpPr>
        <p:spPr>
          <a:xfrm>
            <a:off x="11026588" y="6193723"/>
            <a:ext cx="959224" cy="369332"/>
          </a:xfrm>
          <a:prstGeom prst="rect">
            <a:avLst/>
          </a:prstGeom>
          <a:noFill/>
        </p:spPr>
        <p:txBody>
          <a:bodyPr wrap="square" rtlCol="0">
            <a:spAutoFit/>
          </a:bodyPr>
          <a:lstStyle/>
          <a:p>
            <a:r>
              <a:rPr lang="en-US" dirty="0"/>
              <a:t>18</a:t>
            </a:r>
            <a:endParaRPr lang="en-IN" dirty="0"/>
          </a:p>
        </p:txBody>
      </p:sp>
    </p:spTree>
    <p:extLst>
      <p:ext uri="{BB962C8B-B14F-4D97-AF65-F5344CB8AC3E}">
        <p14:creationId xmlns:p14="http://schemas.microsoft.com/office/powerpoint/2010/main" val="1108490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F0FF099A-3C18-4B49-BCE1-7ECFEB98C406}"/>
              </a:ext>
            </a:extLst>
          </p:cNvPr>
          <p:cNvSpPr/>
          <p:nvPr/>
        </p:nvSpPr>
        <p:spPr>
          <a:xfrm rot="16200000">
            <a:off x="5412492" y="124697"/>
            <a:ext cx="1223578" cy="121920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cs typeface="Arial" pitchFamily="34" charset="0"/>
            </a:endParaRPr>
          </a:p>
        </p:txBody>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09401" y="626334"/>
            <a:ext cx="11573197" cy="724247"/>
          </a:xfrm>
          <a:prstGeom prst="rect">
            <a:avLst/>
          </a:prstGeom>
        </p:spPr>
        <p:txBody>
          <a:bodyPr/>
          <a:lstStyle/>
          <a:p>
            <a:r>
              <a:rPr lang="en-US" b="1" dirty="0">
                <a:solidFill>
                  <a:schemeClr val="accent1"/>
                </a:solidFill>
              </a:rPr>
              <a:t>Problem Statement</a:t>
            </a:r>
          </a:p>
        </p:txBody>
      </p:sp>
      <p:grpSp>
        <p:nvGrpSpPr>
          <p:cNvPr id="11" name="Group 10">
            <a:extLst>
              <a:ext uri="{FF2B5EF4-FFF2-40B4-BE49-F238E27FC236}">
                <a16:creationId xmlns:a16="http://schemas.microsoft.com/office/drawing/2014/main" id="{C571365B-1266-43BA-8FDB-1EB9C18A6B3B}"/>
              </a:ext>
            </a:extLst>
          </p:cNvPr>
          <p:cNvGrpSpPr/>
          <p:nvPr/>
        </p:nvGrpSpPr>
        <p:grpSpPr>
          <a:xfrm>
            <a:off x="3758904" y="4424101"/>
            <a:ext cx="7744244" cy="553998"/>
            <a:chOff x="3548382" y="4067799"/>
            <a:chExt cx="7744244" cy="553998"/>
          </a:xfrm>
        </p:grpSpPr>
        <p:sp>
          <p:nvSpPr>
            <p:cNvPr id="12" name="TextBox 11">
              <a:extLst>
                <a:ext uri="{FF2B5EF4-FFF2-40B4-BE49-F238E27FC236}">
                  <a16:creationId xmlns:a16="http://schemas.microsoft.com/office/drawing/2014/main" id="{2CF0686C-A5E4-47FD-AA91-E87CFAA450A5}"/>
                </a:ext>
              </a:extLst>
            </p:cNvPr>
            <p:cNvSpPr txBox="1"/>
            <p:nvPr/>
          </p:nvSpPr>
          <p:spPr>
            <a:xfrm>
              <a:off x="5436095" y="4098268"/>
              <a:ext cx="5856531" cy="461665"/>
            </a:xfrm>
            <a:prstGeom prst="rect">
              <a:avLst/>
            </a:prstGeom>
            <a:noFill/>
          </p:spPr>
          <p:txBody>
            <a:bodyPr wrap="square" rtlCol="0" anchor="ctr">
              <a:spAutoFit/>
            </a:bodyPr>
            <a:lstStyle/>
            <a:p>
              <a:r>
                <a:rPr lang="en-US" altLang="ko-KR" sz="1200" b="1" dirty="0">
                  <a:solidFill>
                    <a:schemeClr val="bg1"/>
                  </a:solidFill>
                  <a:cs typeface="Arial" pitchFamily="34" charset="0"/>
                </a:rPr>
                <a:t>Get a modern PowerPoint  Presentation that is beautifully designed. I hope and I believe that this Template will your Time, Money and Reputation. </a:t>
              </a:r>
            </a:p>
          </p:txBody>
        </p:sp>
        <p:sp>
          <p:nvSpPr>
            <p:cNvPr id="13" name="TextBox 12">
              <a:extLst>
                <a:ext uri="{FF2B5EF4-FFF2-40B4-BE49-F238E27FC236}">
                  <a16:creationId xmlns:a16="http://schemas.microsoft.com/office/drawing/2014/main" id="{F7B26B09-6B4D-4D2E-A6F3-FB8C70C7E464}"/>
                </a:ext>
              </a:extLst>
            </p:cNvPr>
            <p:cNvSpPr txBox="1"/>
            <p:nvPr/>
          </p:nvSpPr>
          <p:spPr>
            <a:xfrm>
              <a:off x="3548382" y="4067799"/>
              <a:ext cx="1841306" cy="553998"/>
            </a:xfrm>
            <a:prstGeom prst="rect">
              <a:avLst/>
            </a:prstGeom>
            <a:noFill/>
          </p:spPr>
          <p:txBody>
            <a:bodyPr wrap="square" lIns="0" tIns="0" rIns="0" bIns="0" rtlCol="0" anchor="ctr">
              <a:spAutoFit/>
            </a:bodyPr>
            <a:lstStyle/>
            <a:p>
              <a:r>
                <a:rPr lang="en-US" altLang="ko-KR" sz="3600" b="1" dirty="0">
                  <a:solidFill>
                    <a:schemeClr val="bg1"/>
                  </a:solidFill>
                  <a:cs typeface="Arial" pitchFamily="34" charset="0"/>
                </a:rPr>
                <a:t>$62,000</a:t>
              </a:r>
              <a:endParaRPr lang="ko-KR" altLang="en-US" sz="3600" b="1" dirty="0">
                <a:solidFill>
                  <a:schemeClr val="bg1"/>
                </a:solidFill>
                <a:cs typeface="Arial" pitchFamily="34" charset="0"/>
              </a:endParaRPr>
            </a:p>
          </p:txBody>
        </p:sp>
      </p:grpSp>
      <p:sp>
        <p:nvSpPr>
          <p:cNvPr id="14" name="TextBox 13">
            <a:extLst>
              <a:ext uri="{FF2B5EF4-FFF2-40B4-BE49-F238E27FC236}">
                <a16:creationId xmlns:a16="http://schemas.microsoft.com/office/drawing/2014/main" id="{0DB5F81E-15D7-409E-9867-E70A05DD9505}"/>
              </a:ext>
            </a:extLst>
          </p:cNvPr>
          <p:cNvSpPr txBox="1"/>
          <p:nvPr/>
        </p:nvSpPr>
        <p:spPr>
          <a:xfrm>
            <a:off x="2792444" y="1509153"/>
            <a:ext cx="8202444" cy="3728649"/>
          </a:xfrm>
          <a:prstGeom prst="rect">
            <a:avLst/>
          </a:prstGeom>
          <a:solidFill>
            <a:schemeClr val="bg1"/>
          </a:solidFill>
        </p:spPr>
        <p:txBody>
          <a:bodyPr wrap="square" numCol="1" rtlCol="0">
            <a:spAutoFit/>
          </a:bodyPr>
          <a:lstStyle/>
          <a:p>
            <a:pPr>
              <a:lnSpc>
                <a:spcPct val="150000"/>
              </a:lnSpc>
            </a:pPr>
            <a:r>
              <a:rPr lang="en-US" sz="2000" b="1" dirty="0"/>
              <a:t>The existing complaint processing system (through digital application) by government officials for public  in terms of registration and track of complaint process and receiving the acknowledgement for problem solved but there is possibilities of faux acknowledgement  which is not known to the public .</a:t>
            </a:r>
          </a:p>
          <a:p>
            <a:pPr>
              <a:lnSpc>
                <a:spcPct val="150000"/>
              </a:lnSpc>
            </a:pPr>
            <a:r>
              <a:rPr lang="en-US" sz="2000" b="1" dirty="0"/>
              <a:t> A solution is required to develop to enable controlling of acknowledgement should be given to the public with feature of verification request</a:t>
            </a:r>
            <a:endParaRPr lang="en-US" altLang="ko-KR" sz="2000" b="1" dirty="0">
              <a:solidFill>
                <a:schemeClr val="tx1">
                  <a:lumMod val="85000"/>
                  <a:lumOff val="15000"/>
                </a:schemeClr>
              </a:solidFill>
              <a:cs typeface="Arial" pitchFamily="34" charset="0"/>
            </a:endParaRPr>
          </a:p>
        </p:txBody>
      </p:sp>
      <p:grpSp>
        <p:nvGrpSpPr>
          <p:cNvPr id="22" name="Group 21">
            <a:extLst>
              <a:ext uri="{FF2B5EF4-FFF2-40B4-BE49-F238E27FC236}">
                <a16:creationId xmlns:a16="http://schemas.microsoft.com/office/drawing/2014/main" id="{D08CDC47-4F80-49AA-B0A9-28F6155566C2}"/>
              </a:ext>
            </a:extLst>
          </p:cNvPr>
          <p:cNvGrpSpPr/>
          <p:nvPr/>
        </p:nvGrpSpPr>
        <p:grpSpPr>
          <a:xfrm>
            <a:off x="191759" y="988457"/>
            <a:ext cx="2250926" cy="5702739"/>
            <a:chOff x="8501432" y="77155"/>
            <a:chExt cx="2685350" cy="6803354"/>
          </a:xfrm>
        </p:grpSpPr>
        <p:sp>
          <p:nvSpPr>
            <p:cNvPr id="23" name="Freeform: Shape 22">
              <a:extLst>
                <a:ext uri="{FF2B5EF4-FFF2-40B4-BE49-F238E27FC236}">
                  <a16:creationId xmlns:a16="http://schemas.microsoft.com/office/drawing/2014/main" id="{D550C564-A9FF-476D-80FC-D2D1118051A7}"/>
                </a:ext>
              </a:extLst>
            </p:cNvPr>
            <p:cNvSpPr/>
            <p:nvPr/>
          </p:nvSpPr>
          <p:spPr>
            <a:xfrm>
              <a:off x="9594444" y="6200794"/>
              <a:ext cx="1005942" cy="467880"/>
            </a:xfrm>
            <a:custGeom>
              <a:avLst/>
              <a:gdLst>
                <a:gd name="connsiteX0" fmla="*/ 46881 w 1005941"/>
                <a:gd name="connsiteY0" fmla="*/ 266526 h 467879"/>
                <a:gd name="connsiteX1" fmla="*/ 46881 w 1005941"/>
                <a:gd name="connsiteY1" fmla="*/ 175289 h 467879"/>
                <a:gd name="connsiteX2" fmla="*/ 67935 w 1005941"/>
                <a:gd name="connsiteY2" fmla="*/ 107447 h 467879"/>
                <a:gd name="connsiteX3" fmla="*/ 355681 w 1005941"/>
                <a:gd name="connsiteY3" fmla="*/ 105107 h 467879"/>
                <a:gd name="connsiteX4" fmla="*/ 472651 w 1005941"/>
                <a:gd name="connsiteY4" fmla="*/ 44283 h 467879"/>
                <a:gd name="connsiteX5" fmla="*/ 507742 w 1005941"/>
                <a:gd name="connsiteY5" fmla="*/ 72356 h 467879"/>
                <a:gd name="connsiteX6" fmla="*/ 739343 w 1005941"/>
                <a:gd name="connsiteY6" fmla="*/ 247811 h 467879"/>
                <a:gd name="connsiteX7" fmla="*/ 790810 w 1005941"/>
                <a:gd name="connsiteY7" fmla="*/ 259508 h 467879"/>
                <a:gd name="connsiteX8" fmla="*/ 917137 w 1005941"/>
                <a:gd name="connsiteY8" fmla="*/ 273545 h 467879"/>
                <a:gd name="connsiteX9" fmla="*/ 973283 w 1005941"/>
                <a:gd name="connsiteY9" fmla="*/ 329690 h 467879"/>
                <a:gd name="connsiteX10" fmla="*/ 926495 w 1005941"/>
                <a:gd name="connsiteY10" fmla="*/ 392854 h 467879"/>
                <a:gd name="connsiteX11" fmla="*/ 470312 w 1005941"/>
                <a:gd name="connsiteY11" fmla="*/ 392854 h 467879"/>
                <a:gd name="connsiteX12" fmla="*/ 320590 w 1005941"/>
                <a:gd name="connsiteY12" fmla="*/ 376478 h 467879"/>
                <a:gd name="connsiteX13" fmla="*/ 96008 w 1005941"/>
                <a:gd name="connsiteY13" fmla="*/ 362441 h 467879"/>
                <a:gd name="connsiteX14" fmla="*/ 46881 w 1005941"/>
                <a:gd name="connsiteY14" fmla="*/ 296938 h 467879"/>
                <a:gd name="connsiteX15" fmla="*/ 46881 w 1005941"/>
                <a:gd name="connsiteY15" fmla="*/ 266526 h 46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5941" h="467879">
                  <a:moveTo>
                    <a:pt x="46881" y="266526"/>
                  </a:moveTo>
                  <a:cubicBezTo>
                    <a:pt x="44541" y="236114"/>
                    <a:pt x="44541" y="208041"/>
                    <a:pt x="46881" y="175289"/>
                  </a:cubicBezTo>
                  <a:cubicBezTo>
                    <a:pt x="53899" y="151895"/>
                    <a:pt x="60917" y="130841"/>
                    <a:pt x="67935" y="107447"/>
                  </a:cubicBezTo>
                  <a:cubicBezTo>
                    <a:pt x="163851" y="107447"/>
                    <a:pt x="259766" y="112126"/>
                    <a:pt x="355681" y="105107"/>
                  </a:cubicBezTo>
                  <a:cubicBezTo>
                    <a:pt x="402469" y="100429"/>
                    <a:pt x="442239" y="79374"/>
                    <a:pt x="472651" y="44283"/>
                  </a:cubicBezTo>
                  <a:cubicBezTo>
                    <a:pt x="498385" y="37265"/>
                    <a:pt x="498385" y="60659"/>
                    <a:pt x="507742" y="72356"/>
                  </a:cubicBezTo>
                  <a:cubicBezTo>
                    <a:pt x="568567" y="154235"/>
                    <a:pt x="624712" y="215060"/>
                    <a:pt x="739343" y="247811"/>
                  </a:cubicBezTo>
                  <a:cubicBezTo>
                    <a:pt x="751040" y="252490"/>
                    <a:pt x="776773" y="259508"/>
                    <a:pt x="790810" y="259508"/>
                  </a:cubicBezTo>
                  <a:cubicBezTo>
                    <a:pt x="835258" y="266526"/>
                    <a:pt x="868010" y="271205"/>
                    <a:pt x="917137" y="273545"/>
                  </a:cubicBezTo>
                  <a:cubicBezTo>
                    <a:pt x="959246" y="280562"/>
                    <a:pt x="970943" y="296938"/>
                    <a:pt x="973283" y="329690"/>
                  </a:cubicBezTo>
                  <a:cubicBezTo>
                    <a:pt x="977962" y="364781"/>
                    <a:pt x="956907" y="383496"/>
                    <a:pt x="926495" y="392854"/>
                  </a:cubicBezTo>
                  <a:cubicBezTo>
                    <a:pt x="776773" y="448999"/>
                    <a:pt x="617694" y="460696"/>
                    <a:pt x="470312" y="392854"/>
                  </a:cubicBezTo>
                  <a:cubicBezTo>
                    <a:pt x="421185" y="369460"/>
                    <a:pt x="376736" y="367120"/>
                    <a:pt x="320590" y="376478"/>
                  </a:cubicBezTo>
                  <a:cubicBezTo>
                    <a:pt x="219996" y="395193"/>
                    <a:pt x="173208" y="378817"/>
                    <a:pt x="96008" y="362441"/>
                  </a:cubicBezTo>
                  <a:cubicBezTo>
                    <a:pt x="58578" y="355423"/>
                    <a:pt x="32844" y="336708"/>
                    <a:pt x="46881" y="296938"/>
                  </a:cubicBezTo>
                  <a:cubicBezTo>
                    <a:pt x="51559" y="287581"/>
                    <a:pt x="46881" y="287581"/>
                    <a:pt x="46881" y="266526"/>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D6F1C5CF-2B72-4AF9-9F9D-047672EE0370}"/>
                </a:ext>
              </a:extLst>
            </p:cNvPr>
            <p:cNvSpPr/>
            <p:nvPr/>
          </p:nvSpPr>
          <p:spPr>
            <a:xfrm>
              <a:off x="9061971" y="6285779"/>
              <a:ext cx="444486" cy="584850"/>
            </a:xfrm>
            <a:custGeom>
              <a:avLst/>
              <a:gdLst>
                <a:gd name="connsiteX0" fmla="*/ 102117 w 444485"/>
                <a:gd name="connsiteY0" fmla="*/ 247044 h 584849"/>
                <a:gd name="connsiteX1" fmla="*/ 111474 w 444485"/>
                <a:gd name="connsiteY1" fmla="*/ 76268 h 584849"/>
                <a:gd name="connsiteX2" fmla="*/ 319681 w 444485"/>
                <a:gd name="connsiteY2" fmla="*/ 43516 h 584849"/>
                <a:gd name="connsiteX3" fmla="*/ 382844 w 444485"/>
                <a:gd name="connsiteY3" fmla="*/ 55213 h 584849"/>
                <a:gd name="connsiteX4" fmla="*/ 392202 w 444485"/>
                <a:gd name="connsiteY4" fmla="*/ 300850 h 584849"/>
                <a:gd name="connsiteX5" fmla="*/ 417935 w 444485"/>
                <a:gd name="connsiteY5" fmla="*/ 424839 h 584849"/>
                <a:gd name="connsiteX6" fmla="*/ 340735 w 444485"/>
                <a:gd name="connsiteY6" fmla="*/ 537130 h 584849"/>
                <a:gd name="connsiteX7" fmla="*/ 102117 w 444485"/>
                <a:gd name="connsiteY7" fmla="*/ 532450 h 584849"/>
                <a:gd name="connsiteX8" fmla="*/ 55329 w 444485"/>
                <a:gd name="connsiteY8" fmla="*/ 389748 h 584849"/>
                <a:gd name="connsiteX9" fmla="*/ 102117 w 444485"/>
                <a:gd name="connsiteY9" fmla="*/ 247044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485" h="584849">
                  <a:moveTo>
                    <a:pt x="102117" y="247044"/>
                  </a:moveTo>
                  <a:cubicBezTo>
                    <a:pt x="113814" y="190899"/>
                    <a:pt x="120832" y="151129"/>
                    <a:pt x="111474" y="76268"/>
                  </a:cubicBezTo>
                  <a:cubicBezTo>
                    <a:pt x="181656" y="66910"/>
                    <a:pt x="247159" y="38838"/>
                    <a:pt x="319681" y="43516"/>
                  </a:cubicBezTo>
                  <a:cubicBezTo>
                    <a:pt x="340735" y="45856"/>
                    <a:pt x="364129" y="45856"/>
                    <a:pt x="382844" y="55213"/>
                  </a:cubicBezTo>
                  <a:cubicBezTo>
                    <a:pt x="394541" y="141771"/>
                    <a:pt x="373487" y="218971"/>
                    <a:pt x="392202" y="300850"/>
                  </a:cubicBezTo>
                  <a:cubicBezTo>
                    <a:pt x="403899" y="342960"/>
                    <a:pt x="413257" y="382729"/>
                    <a:pt x="417935" y="424839"/>
                  </a:cubicBezTo>
                  <a:cubicBezTo>
                    <a:pt x="427293" y="502039"/>
                    <a:pt x="413257" y="523093"/>
                    <a:pt x="340735" y="537130"/>
                  </a:cubicBezTo>
                  <a:cubicBezTo>
                    <a:pt x="258856" y="551166"/>
                    <a:pt x="183996" y="548827"/>
                    <a:pt x="102117" y="532450"/>
                  </a:cubicBezTo>
                  <a:cubicBezTo>
                    <a:pt x="43632" y="520753"/>
                    <a:pt x="29595" y="459930"/>
                    <a:pt x="55329" y="389748"/>
                  </a:cubicBezTo>
                  <a:cubicBezTo>
                    <a:pt x="71704" y="340620"/>
                    <a:pt x="88080" y="300850"/>
                    <a:pt x="102117" y="247044"/>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8FD5DE7-74E0-4E0B-B421-346BF92FD415}"/>
                </a:ext>
              </a:extLst>
            </p:cNvPr>
            <p:cNvSpPr/>
            <p:nvPr/>
          </p:nvSpPr>
          <p:spPr>
            <a:xfrm>
              <a:off x="9229390" y="444935"/>
              <a:ext cx="652894" cy="1140679"/>
            </a:xfrm>
            <a:custGeom>
              <a:avLst/>
              <a:gdLst>
                <a:gd name="connsiteX0" fmla="*/ 693217 w 725213"/>
                <a:gd name="connsiteY0" fmla="*/ 121584 h 1216487"/>
                <a:gd name="connsiteX1" fmla="*/ 697896 w 725213"/>
                <a:gd name="connsiteY1" fmla="*/ 166033 h 1216487"/>
                <a:gd name="connsiteX2" fmla="*/ 697896 w 725213"/>
                <a:gd name="connsiteY2" fmla="*/ 273645 h 1216487"/>
                <a:gd name="connsiteX3" fmla="*/ 655787 w 725213"/>
                <a:gd name="connsiteY3" fmla="*/ 456118 h 1216487"/>
                <a:gd name="connsiteX4" fmla="*/ 599641 w 725213"/>
                <a:gd name="connsiteY4" fmla="*/ 589464 h 1216487"/>
                <a:gd name="connsiteX5" fmla="*/ 543496 w 725213"/>
                <a:gd name="connsiteY5" fmla="*/ 666664 h 1216487"/>
                <a:gd name="connsiteX6" fmla="*/ 513084 w 725213"/>
                <a:gd name="connsiteY6" fmla="*/ 734507 h 1216487"/>
                <a:gd name="connsiteX7" fmla="*/ 452259 w 725213"/>
                <a:gd name="connsiteY7" fmla="*/ 750883 h 1216487"/>
                <a:gd name="connsiteX8" fmla="*/ 274465 w 725213"/>
                <a:gd name="connsiteY8" fmla="*/ 661986 h 1216487"/>
                <a:gd name="connsiteX9" fmla="*/ 501387 w 725213"/>
                <a:gd name="connsiteY9" fmla="*/ 764919 h 1216487"/>
                <a:gd name="connsiteX10" fmla="*/ 508405 w 725213"/>
                <a:gd name="connsiteY10" fmla="*/ 776616 h 1216487"/>
                <a:gd name="connsiteX11" fmla="*/ 475653 w 725213"/>
                <a:gd name="connsiteY11" fmla="*/ 1059684 h 1216487"/>
                <a:gd name="connsiteX12" fmla="*/ 456938 w 725213"/>
                <a:gd name="connsiteY12" fmla="*/ 1143902 h 1216487"/>
                <a:gd name="connsiteX13" fmla="*/ 438223 w 725213"/>
                <a:gd name="connsiteY13" fmla="*/ 1183672 h 1216487"/>
                <a:gd name="connsiteX14" fmla="*/ 253410 w 725213"/>
                <a:gd name="connsiteY14" fmla="*/ 926338 h 1216487"/>
                <a:gd name="connsiteX15" fmla="*/ 143459 w 725213"/>
                <a:gd name="connsiteY15" fmla="*/ 849138 h 1216487"/>
                <a:gd name="connsiteX16" fmla="*/ 59240 w 725213"/>
                <a:gd name="connsiteY16" fmla="*/ 605840 h 1216487"/>
                <a:gd name="connsiteX17" fmla="*/ 103689 w 725213"/>
                <a:gd name="connsiteY17" fmla="*/ 406991 h 1216487"/>
                <a:gd name="connsiteX18" fmla="*/ 192586 w 725213"/>
                <a:gd name="connsiteY18" fmla="*/ 411670 h 1216487"/>
                <a:gd name="connsiteX19" fmla="*/ 99010 w 725213"/>
                <a:gd name="connsiteY19" fmla="*/ 336809 h 1216487"/>
                <a:gd name="connsiteX20" fmla="*/ 66258 w 725213"/>
                <a:gd name="connsiteY20" fmla="*/ 261948 h 1216487"/>
                <a:gd name="connsiteX21" fmla="*/ 56901 w 725213"/>
                <a:gd name="connsiteY21" fmla="*/ 163694 h 1216487"/>
                <a:gd name="connsiteX22" fmla="*/ 204283 w 725213"/>
                <a:gd name="connsiteY22" fmla="*/ 297039 h 1216487"/>
                <a:gd name="connsiteX23" fmla="*/ 234695 w 725213"/>
                <a:gd name="connsiteY23" fmla="*/ 217500 h 1216487"/>
                <a:gd name="connsiteX24" fmla="*/ 279144 w 725213"/>
                <a:gd name="connsiteY24" fmla="*/ 170712 h 1216487"/>
                <a:gd name="connsiteX25" fmla="*/ 363362 w 725213"/>
                <a:gd name="connsiteY25" fmla="*/ 109887 h 1216487"/>
                <a:gd name="connsiteX26" fmla="*/ 506066 w 725213"/>
                <a:gd name="connsiteY26" fmla="*/ 63099 h 1216487"/>
                <a:gd name="connsiteX27" fmla="*/ 693217 w 725213"/>
                <a:gd name="connsiteY27" fmla="*/ 121584 h 1216487"/>
                <a:gd name="connsiteX0" fmla="*/ 650223 w 654902"/>
                <a:gd name="connsiteY0" fmla="*/ 78590 h 1140678"/>
                <a:gd name="connsiteX1" fmla="*/ 654902 w 654902"/>
                <a:gd name="connsiteY1" fmla="*/ 123039 h 1140678"/>
                <a:gd name="connsiteX2" fmla="*/ 654902 w 654902"/>
                <a:gd name="connsiteY2" fmla="*/ 230651 h 1140678"/>
                <a:gd name="connsiteX3" fmla="*/ 612793 w 654902"/>
                <a:gd name="connsiteY3" fmla="*/ 413124 h 1140678"/>
                <a:gd name="connsiteX4" fmla="*/ 556647 w 654902"/>
                <a:gd name="connsiteY4" fmla="*/ 546470 h 1140678"/>
                <a:gd name="connsiteX5" fmla="*/ 500502 w 654902"/>
                <a:gd name="connsiteY5" fmla="*/ 623670 h 1140678"/>
                <a:gd name="connsiteX6" fmla="*/ 470090 w 654902"/>
                <a:gd name="connsiteY6" fmla="*/ 691513 h 1140678"/>
                <a:gd name="connsiteX7" fmla="*/ 409265 w 654902"/>
                <a:gd name="connsiteY7" fmla="*/ 707889 h 1140678"/>
                <a:gd name="connsiteX8" fmla="*/ 231471 w 654902"/>
                <a:gd name="connsiteY8" fmla="*/ 618992 h 1140678"/>
                <a:gd name="connsiteX9" fmla="*/ 458393 w 654902"/>
                <a:gd name="connsiteY9" fmla="*/ 721925 h 1140678"/>
                <a:gd name="connsiteX10" fmla="*/ 465411 w 654902"/>
                <a:gd name="connsiteY10" fmla="*/ 733622 h 1140678"/>
                <a:gd name="connsiteX11" fmla="*/ 432659 w 654902"/>
                <a:gd name="connsiteY11" fmla="*/ 1016690 h 1140678"/>
                <a:gd name="connsiteX12" fmla="*/ 413944 w 654902"/>
                <a:gd name="connsiteY12" fmla="*/ 1100908 h 1140678"/>
                <a:gd name="connsiteX13" fmla="*/ 395229 w 654902"/>
                <a:gd name="connsiteY13" fmla="*/ 1140678 h 1140678"/>
                <a:gd name="connsiteX14" fmla="*/ 210416 w 654902"/>
                <a:gd name="connsiteY14" fmla="*/ 883344 h 1140678"/>
                <a:gd name="connsiteX15" fmla="*/ 100465 w 654902"/>
                <a:gd name="connsiteY15" fmla="*/ 806144 h 1140678"/>
                <a:gd name="connsiteX16" fmla="*/ 16246 w 654902"/>
                <a:gd name="connsiteY16" fmla="*/ 562846 h 1140678"/>
                <a:gd name="connsiteX17" fmla="*/ 57735 w 654902"/>
                <a:gd name="connsiteY17" fmla="*/ 346242 h 1140678"/>
                <a:gd name="connsiteX18" fmla="*/ 149592 w 654902"/>
                <a:gd name="connsiteY18" fmla="*/ 368676 h 1140678"/>
                <a:gd name="connsiteX19" fmla="*/ 56016 w 654902"/>
                <a:gd name="connsiteY19" fmla="*/ 293815 h 1140678"/>
                <a:gd name="connsiteX20" fmla="*/ 23264 w 654902"/>
                <a:gd name="connsiteY20" fmla="*/ 218954 h 1140678"/>
                <a:gd name="connsiteX21" fmla="*/ 13907 w 654902"/>
                <a:gd name="connsiteY21" fmla="*/ 120700 h 1140678"/>
                <a:gd name="connsiteX22" fmla="*/ 161289 w 654902"/>
                <a:gd name="connsiteY22" fmla="*/ 254045 h 1140678"/>
                <a:gd name="connsiteX23" fmla="*/ 191701 w 654902"/>
                <a:gd name="connsiteY23" fmla="*/ 174506 h 1140678"/>
                <a:gd name="connsiteX24" fmla="*/ 236150 w 654902"/>
                <a:gd name="connsiteY24" fmla="*/ 127718 h 1140678"/>
                <a:gd name="connsiteX25" fmla="*/ 320368 w 654902"/>
                <a:gd name="connsiteY25" fmla="*/ 66893 h 1140678"/>
                <a:gd name="connsiteX26" fmla="*/ 463072 w 654902"/>
                <a:gd name="connsiteY26" fmla="*/ 20105 h 1140678"/>
                <a:gd name="connsiteX27" fmla="*/ 650223 w 654902"/>
                <a:gd name="connsiteY27" fmla="*/ 78590 h 1140678"/>
                <a:gd name="connsiteX0" fmla="*/ 648214 w 652893"/>
                <a:gd name="connsiteY0" fmla="*/ 78590 h 1140678"/>
                <a:gd name="connsiteX1" fmla="*/ 652893 w 652893"/>
                <a:gd name="connsiteY1" fmla="*/ 123039 h 1140678"/>
                <a:gd name="connsiteX2" fmla="*/ 652893 w 652893"/>
                <a:gd name="connsiteY2" fmla="*/ 230651 h 1140678"/>
                <a:gd name="connsiteX3" fmla="*/ 610784 w 652893"/>
                <a:gd name="connsiteY3" fmla="*/ 413124 h 1140678"/>
                <a:gd name="connsiteX4" fmla="*/ 554638 w 652893"/>
                <a:gd name="connsiteY4" fmla="*/ 546470 h 1140678"/>
                <a:gd name="connsiteX5" fmla="*/ 498493 w 652893"/>
                <a:gd name="connsiteY5" fmla="*/ 623670 h 1140678"/>
                <a:gd name="connsiteX6" fmla="*/ 468081 w 652893"/>
                <a:gd name="connsiteY6" fmla="*/ 691513 h 1140678"/>
                <a:gd name="connsiteX7" fmla="*/ 407256 w 652893"/>
                <a:gd name="connsiteY7" fmla="*/ 707889 h 1140678"/>
                <a:gd name="connsiteX8" fmla="*/ 229462 w 652893"/>
                <a:gd name="connsiteY8" fmla="*/ 618992 h 1140678"/>
                <a:gd name="connsiteX9" fmla="*/ 456384 w 652893"/>
                <a:gd name="connsiteY9" fmla="*/ 721925 h 1140678"/>
                <a:gd name="connsiteX10" fmla="*/ 463402 w 652893"/>
                <a:gd name="connsiteY10" fmla="*/ 733622 h 1140678"/>
                <a:gd name="connsiteX11" fmla="*/ 430650 w 652893"/>
                <a:gd name="connsiteY11" fmla="*/ 1016690 h 1140678"/>
                <a:gd name="connsiteX12" fmla="*/ 411935 w 652893"/>
                <a:gd name="connsiteY12" fmla="*/ 1100908 h 1140678"/>
                <a:gd name="connsiteX13" fmla="*/ 393220 w 652893"/>
                <a:gd name="connsiteY13" fmla="*/ 1140678 h 1140678"/>
                <a:gd name="connsiteX14" fmla="*/ 208407 w 652893"/>
                <a:gd name="connsiteY14" fmla="*/ 883344 h 1140678"/>
                <a:gd name="connsiteX15" fmla="*/ 98456 w 652893"/>
                <a:gd name="connsiteY15" fmla="*/ 806144 h 1140678"/>
                <a:gd name="connsiteX16" fmla="*/ 14237 w 652893"/>
                <a:gd name="connsiteY16" fmla="*/ 562846 h 1140678"/>
                <a:gd name="connsiteX17" fmla="*/ 55726 w 652893"/>
                <a:gd name="connsiteY17" fmla="*/ 346242 h 1140678"/>
                <a:gd name="connsiteX18" fmla="*/ 147583 w 652893"/>
                <a:gd name="connsiteY18" fmla="*/ 368676 h 1140678"/>
                <a:gd name="connsiteX19" fmla="*/ 54007 w 652893"/>
                <a:gd name="connsiteY19" fmla="*/ 293815 h 1140678"/>
                <a:gd name="connsiteX20" fmla="*/ 21255 w 652893"/>
                <a:gd name="connsiteY20" fmla="*/ 218954 h 1140678"/>
                <a:gd name="connsiteX21" fmla="*/ 11898 w 652893"/>
                <a:gd name="connsiteY21" fmla="*/ 111822 h 1140678"/>
                <a:gd name="connsiteX22" fmla="*/ 159280 w 652893"/>
                <a:gd name="connsiteY22" fmla="*/ 254045 h 1140678"/>
                <a:gd name="connsiteX23" fmla="*/ 189692 w 652893"/>
                <a:gd name="connsiteY23" fmla="*/ 174506 h 1140678"/>
                <a:gd name="connsiteX24" fmla="*/ 234141 w 652893"/>
                <a:gd name="connsiteY24" fmla="*/ 127718 h 1140678"/>
                <a:gd name="connsiteX25" fmla="*/ 318359 w 652893"/>
                <a:gd name="connsiteY25" fmla="*/ 66893 h 1140678"/>
                <a:gd name="connsiteX26" fmla="*/ 461063 w 652893"/>
                <a:gd name="connsiteY26" fmla="*/ 20105 h 1140678"/>
                <a:gd name="connsiteX27" fmla="*/ 648214 w 652893"/>
                <a:gd name="connsiteY27" fmla="*/ 78590 h 114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2893" h="1140678">
                  <a:moveTo>
                    <a:pt x="648214" y="78590"/>
                  </a:moveTo>
                  <a:cubicBezTo>
                    <a:pt x="650554" y="99645"/>
                    <a:pt x="652893" y="109003"/>
                    <a:pt x="652893" y="123039"/>
                  </a:cubicBezTo>
                  <a:lnTo>
                    <a:pt x="652893" y="230651"/>
                  </a:lnTo>
                  <a:cubicBezTo>
                    <a:pt x="615463" y="289136"/>
                    <a:pt x="608445" y="340603"/>
                    <a:pt x="610784" y="413124"/>
                  </a:cubicBezTo>
                  <a:cubicBezTo>
                    <a:pt x="613123" y="462252"/>
                    <a:pt x="589729" y="509040"/>
                    <a:pt x="554638" y="546470"/>
                  </a:cubicBezTo>
                  <a:cubicBezTo>
                    <a:pt x="533584" y="569864"/>
                    <a:pt x="517208" y="586240"/>
                    <a:pt x="498493" y="623670"/>
                  </a:cubicBezTo>
                  <a:cubicBezTo>
                    <a:pt x="486796" y="649404"/>
                    <a:pt x="479778" y="670458"/>
                    <a:pt x="468081" y="691513"/>
                  </a:cubicBezTo>
                  <a:cubicBezTo>
                    <a:pt x="456384" y="721925"/>
                    <a:pt x="430650" y="719586"/>
                    <a:pt x="407256" y="707889"/>
                  </a:cubicBezTo>
                  <a:cubicBezTo>
                    <a:pt x="344093" y="672798"/>
                    <a:pt x="271571" y="656422"/>
                    <a:pt x="229462" y="618992"/>
                  </a:cubicBezTo>
                  <a:cubicBezTo>
                    <a:pt x="290286" y="656422"/>
                    <a:pt x="369826" y="698531"/>
                    <a:pt x="456384" y="721925"/>
                  </a:cubicBezTo>
                  <a:cubicBezTo>
                    <a:pt x="461063" y="724265"/>
                    <a:pt x="463402" y="728943"/>
                    <a:pt x="463402" y="733622"/>
                  </a:cubicBezTo>
                  <a:cubicBezTo>
                    <a:pt x="482117" y="831877"/>
                    <a:pt x="442347" y="920774"/>
                    <a:pt x="430650" y="1016690"/>
                  </a:cubicBezTo>
                  <a:cubicBezTo>
                    <a:pt x="428311" y="1044762"/>
                    <a:pt x="418953" y="1072835"/>
                    <a:pt x="411935" y="1100908"/>
                  </a:cubicBezTo>
                  <a:cubicBezTo>
                    <a:pt x="397899" y="1110266"/>
                    <a:pt x="418953" y="1135999"/>
                    <a:pt x="393220" y="1140678"/>
                  </a:cubicBezTo>
                  <a:cubicBezTo>
                    <a:pt x="346432" y="1044762"/>
                    <a:pt x="273911" y="965223"/>
                    <a:pt x="208407" y="883344"/>
                  </a:cubicBezTo>
                  <a:cubicBezTo>
                    <a:pt x="180335" y="850592"/>
                    <a:pt x="135886" y="829538"/>
                    <a:pt x="98456" y="806144"/>
                  </a:cubicBezTo>
                  <a:cubicBezTo>
                    <a:pt x="9558" y="749998"/>
                    <a:pt x="-20854" y="658761"/>
                    <a:pt x="14237" y="562846"/>
                  </a:cubicBezTo>
                  <a:cubicBezTo>
                    <a:pt x="39971" y="499682"/>
                    <a:pt x="44029" y="414085"/>
                    <a:pt x="55726" y="346242"/>
                  </a:cubicBezTo>
                  <a:cubicBezTo>
                    <a:pt x="83799" y="360278"/>
                    <a:pt x="114831" y="406106"/>
                    <a:pt x="147583" y="368676"/>
                  </a:cubicBezTo>
                  <a:cubicBezTo>
                    <a:pt x="82080" y="368676"/>
                    <a:pt x="70383" y="354639"/>
                    <a:pt x="54007" y="293815"/>
                  </a:cubicBezTo>
                  <a:cubicBezTo>
                    <a:pt x="46989" y="268082"/>
                    <a:pt x="28273" y="249286"/>
                    <a:pt x="21255" y="218954"/>
                  </a:cubicBezTo>
                  <a:cubicBezTo>
                    <a:pt x="14237" y="188622"/>
                    <a:pt x="-13836" y="144573"/>
                    <a:pt x="11898" y="111822"/>
                  </a:cubicBezTo>
                  <a:cubicBezTo>
                    <a:pt x="86759" y="109482"/>
                    <a:pt x="154601" y="151112"/>
                    <a:pt x="159280" y="254045"/>
                  </a:cubicBezTo>
                  <a:cubicBezTo>
                    <a:pt x="192032" y="235330"/>
                    <a:pt x="192032" y="204918"/>
                    <a:pt x="189692" y="174506"/>
                  </a:cubicBezTo>
                  <a:cubicBezTo>
                    <a:pt x="187353" y="141754"/>
                    <a:pt x="194371" y="120700"/>
                    <a:pt x="234141" y="127718"/>
                  </a:cubicBezTo>
                  <a:cubicBezTo>
                    <a:pt x="283268" y="137075"/>
                    <a:pt x="304323" y="106663"/>
                    <a:pt x="318359" y="66893"/>
                  </a:cubicBezTo>
                  <a:cubicBezTo>
                    <a:pt x="337074" y="6069"/>
                    <a:pt x="411935" y="-22004"/>
                    <a:pt x="461063" y="20105"/>
                  </a:cubicBezTo>
                  <a:cubicBezTo>
                    <a:pt x="514869" y="57536"/>
                    <a:pt x="587390" y="66893"/>
                    <a:pt x="648214" y="78590"/>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29F1A927-B5A3-44B4-BA2C-FE0566AE2826}"/>
                </a:ext>
              </a:extLst>
            </p:cNvPr>
            <p:cNvSpPr/>
            <p:nvPr/>
          </p:nvSpPr>
          <p:spPr>
            <a:xfrm>
              <a:off x="8501432" y="926512"/>
              <a:ext cx="1777943" cy="1567398"/>
            </a:xfrm>
            <a:custGeom>
              <a:avLst/>
              <a:gdLst>
                <a:gd name="connsiteX0" fmla="*/ 1731761 w 1777943"/>
                <a:gd name="connsiteY0" fmla="*/ 1163792 h 1567397"/>
                <a:gd name="connsiteX1" fmla="*/ 1729422 w 1777943"/>
                <a:gd name="connsiteY1" fmla="*/ 1009392 h 1567397"/>
                <a:gd name="connsiteX2" fmla="*/ 1717725 w 1777943"/>
                <a:gd name="connsiteY2" fmla="*/ 971961 h 1567397"/>
                <a:gd name="connsiteX3" fmla="*/ 1663918 w 1777943"/>
                <a:gd name="connsiteY3" fmla="*/ 567245 h 1567397"/>
                <a:gd name="connsiteX4" fmla="*/ 1633506 w 1777943"/>
                <a:gd name="connsiteY4" fmla="*/ 461972 h 1567397"/>
                <a:gd name="connsiteX5" fmla="*/ 1523554 w 1777943"/>
                <a:gd name="connsiteY5" fmla="*/ 314590 h 1567397"/>
                <a:gd name="connsiteX6" fmla="*/ 1296633 w 1777943"/>
                <a:gd name="connsiteY6" fmla="*/ 192941 h 1567397"/>
                <a:gd name="connsiteX7" fmla="*/ 1294293 w 1777943"/>
                <a:gd name="connsiteY7" fmla="*/ 249087 h 1567397"/>
                <a:gd name="connsiteX8" fmla="*/ 1298972 w 1777943"/>
                <a:gd name="connsiteY8" fmla="*/ 330966 h 1567397"/>
                <a:gd name="connsiteX9" fmla="*/ 1284936 w 1777943"/>
                <a:gd name="connsiteY9" fmla="*/ 354360 h 1567397"/>
                <a:gd name="connsiteX10" fmla="*/ 1270899 w 1777943"/>
                <a:gd name="connsiteY10" fmla="*/ 349681 h 1567397"/>
                <a:gd name="connsiteX11" fmla="*/ 1280257 w 1777943"/>
                <a:gd name="connsiteY11" fmla="*/ 328627 h 1567397"/>
                <a:gd name="connsiteX12" fmla="*/ 1277918 w 1777943"/>
                <a:gd name="connsiteY12" fmla="*/ 263123 h 1567397"/>
                <a:gd name="connsiteX13" fmla="*/ 1263881 w 1777943"/>
                <a:gd name="connsiteY13" fmla="*/ 148493 h 1567397"/>
                <a:gd name="connsiteX14" fmla="*/ 1247505 w 1777943"/>
                <a:gd name="connsiteY14" fmla="*/ 134456 h 1567397"/>
                <a:gd name="connsiteX15" fmla="*/ 1224111 w 1777943"/>
                <a:gd name="connsiteY15" fmla="*/ 132117 h 1567397"/>
                <a:gd name="connsiteX16" fmla="*/ 1196039 w 1777943"/>
                <a:gd name="connsiteY16" fmla="*/ 213996 h 1567397"/>
                <a:gd name="connsiteX17" fmla="*/ 1184342 w 1777943"/>
                <a:gd name="connsiteY17" fmla="*/ 253766 h 1567397"/>
                <a:gd name="connsiteX18" fmla="*/ 1172645 w 1777943"/>
                <a:gd name="connsiteY18" fmla="*/ 394130 h 1567397"/>
                <a:gd name="connsiteX19" fmla="*/ 1128196 w 1777943"/>
                <a:gd name="connsiteY19" fmla="*/ 635088 h 1567397"/>
                <a:gd name="connsiteX20" fmla="*/ 835771 w 1777943"/>
                <a:gd name="connsiteY20" fmla="*/ 307572 h 1567397"/>
                <a:gd name="connsiteX21" fmla="*/ 760910 w 1777943"/>
                <a:gd name="connsiteY21" fmla="*/ 221014 h 1567397"/>
                <a:gd name="connsiteX22" fmla="*/ 756232 w 1777943"/>
                <a:gd name="connsiteY22" fmla="*/ 68953 h 1567397"/>
                <a:gd name="connsiteX23" fmla="*/ 737516 w 1777943"/>
                <a:gd name="connsiteY23" fmla="*/ 43220 h 1567397"/>
                <a:gd name="connsiteX24" fmla="*/ 601831 w 1777943"/>
                <a:gd name="connsiteY24" fmla="*/ 192941 h 1567397"/>
                <a:gd name="connsiteX25" fmla="*/ 627565 w 1777943"/>
                <a:gd name="connsiteY25" fmla="*/ 359039 h 1567397"/>
                <a:gd name="connsiteX26" fmla="*/ 629904 w 1777943"/>
                <a:gd name="connsiteY26" fmla="*/ 361378 h 1567397"/>
                <a:gd name="connsiteX27" fmla="*/ 646280 w 1777943"/>
                <a:gd name="connsiteY27" fmla="*/ 267802 h 1567397"/>
                <a:gd name="connsiteX28" fmla="*/ 730498 w 1777943"/>
                <a:gd name="connsiteY28" fmla="*/ 230372 h 1567397"/>
                <a:gd name="connsiteX29" fmla="*/ 646280 w 1777943"/>
                <a:gd name="connsiteY29" fmla="*/ 370736 h 1567397"/>
                <a:gd name="connsiteX30" fmla="*/ 629904 w 1777943"/>
                <a:gd name="connsiteY30" fmla="*/ 394130 h 1567397"/>
                <a:gd name="connsiteX31" fmla="*/ 606510 w 1777943"/>
                <a:gd name="connsiteY31" fmla="*/ 373075 h 1567397"/>
                <a:gd name="connsiteX32" fmla="*/ 578437 w 1777943"/>
                <a:gd name="connsiteY32" fmla="*/ 204638 h 1567397"/>
                <a:gd name="connsiteX33" fmla="*/ 470825 w 1777943"/>
                <a:gd name="connsiteY33" fmla="*/ 242069 h 1567397"/>
                <a:gd name="connsiteX34" fmla="*/ 314085 w 1777943"/>
                <a:gd name="connsiteY34" fmla="*/ 326287 h 1567397"/>
                <a:gd name="connsiteX35" fmla="*/ 288352 w 1777943"/>
                <a:gd name="connsiteY35" fmla="*/ 340323 h 1567397"/>
                <a:gd name="connsiteX36" fmla="*/ 147988 w 1777943"/>
                <a:gd name="connsiteY36" fmla="*/ 585960 h 1567397"/>
                <a:gd name="connsiteX37" fmla="*/ 73127 w 1777943"/>
                <a:gd name="connsiteY37" fmla="*/ 810543 h 1567397"/>
                <a:gd name="connsiteX38" fmla="*/ 122254 w 1777943"/>
                <a:gd name="connsiteY38" fmla="*/ 918155 h 1567397"/>
                <a:gd name="connsiteX39" fmla="*/ 307067 w 1777943"/>
                <a:gd name="connsiteY39" fmla="*/ 1114665 h 1567397"/>
                <a:gd name="connsiteX40" fmla="*/ 311746 w 1777943"/>
                <a:gd name="connsiteY40" fmla="*/ 1124022 h 1567397"/>
                <a:gd name="connsiteX41" fmla="*/ 307067 w 1777943"/>
                <a:gd name="connsiteY41" fmla="*/ 1117004 h 1567397"/>
                <a:gd name="connsiteX42" fmla="*/ 318764 w 1777943"/>
                <a:gd name="connsiteY42" fmla="*/ 1147416 h 1567397"/>
                <a:gd name="connsiteX43" fmla="*/ 257940 w 1777943"/>
                <a:gd name="connsiteY43" fmla="*/ 1053840 h 1567397"/>
                <a:gd name="connsiteX44" fmla="*/ 157345 w 1777943"/>
                <a:gd name="connsiteY44" fmla="*/ 953246 h 1567397"/>
                <a:gd name="connsiteX45" fmla="*/ 119915 w 1777943"/>
                <a:gd name="connsiteY45" fmla="*/ 960264 h 1567397"/>
                <a:gd name="connsiteX46" fmla="*/ 56751 w 1777943"/>
                <a:gd name="connsiteY46" fmla="*/ 1283102 h 1567397"/>
                <a:gd name="connsiteX47" fmla="*/ 59091 w 1777943"/>
                <a:gd name="connsiteY47" fmla="*/ 1519381 h 1567397"/>
                <a:gd name="connsiteX48" fmla="*/ 110557 w 1777943"/>
                <a:gd name="connsiteY48" fmla="*/ 1517041 h 1567397"/>
                <a:gd name="connsiteX49" fmla="*/ 243903 w 1777943"/>
                <a:gd name="connsiteY49" fmla="*/ 1379017 h 1567397"/>
                <a:gd name="connsiteX50" fmla="*/ 501237 w 1777943"/>
                <a:gd name="connsiteY50" fmla="*/ 1290120 h 1567397"/>
                <a:gd name="connsiteX51" fmla="*/ 821735 w 1777943"/>
                <a:gd name="connsiteY51" fmla="*/ 1285441 h 1567397"/>
                <a:gd name="connsiteX52" fmla="*/ 1731761 w 1777943"/>
                <a:gd name="connsiteY52" fmla="*/ 1163792 h 1567397"/>
                <a:gd name="connsiteX53" fmla="*/ 59091 w 1777943"/>
                <a:gd name="connsiteY53" fmla="*/ 1404750 h 1567397"/>
                <a:gd name="connsiteX54" fmla="*/ 164364 w 1777943"/>
                <a:gd name="connsiteY54" fmla="*/ 1322871 h 1567397"/>
                <a:gd name="connsiteX55" fmla="*/ 59091 w 1777943"/>
                <a:gd name="connsiteY55" fmla="*/ 1404750 h 1567397"/>
                <a:gd name="connsiteX56" fmla="*/ 131612 w 1777943"/>
                <a:gd name="connsiteY56" fmla="*/ 1285441 h 1567397"/>
                <a:gd name="connsiteX57" fmla="*/ 316424 w 1777943"/>
                <a:gd name="connsiteY57" fmla="*/ 1264386 h 1567397"/>
                <a:gd name="connsiteX58" fmla="*/ 131612 w 1777943"/>
                <a:gd name="connsiteY58" fmla="*/ 1285441 h 156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777943" h="1567397">
                  <a:moveTo>
                    <a:pt x="1731761" y="1163792"/>
                  </a:moveTo>
                  <a:cubicBezTo>
                    <a:pt x="1755155" y="1124022"/>
                    <a:pt x="1759834" y="1049162"/>
                    <a:pt x="1729422" y="1009392"/>
                  </a:cubicBezTo>
                  <a:cubicBezTo>
                    <a:pt x="1722403" y="1000034"/>
                    <a:pt x="1717725" y="983658"/>
                    <a:pt x="1717725" y="971961"/>
                  </a:cubicBezTo>
                  <a:cubicBezTo>
                    <a:pt x="1724743" y="833937"/>
                    <a:pt x="1659240" y="705270"/>
                    <a:pt x="1663918" y="567245"/>
                  </a:cubicBezTo>
                  <a:cubicBezTo>
                    <a:pt x="1666258" y="529815"/>
                    <a:pt x="1654561" y="492384"/>
                    <a:pt x="1633506" y="461972"/>
                  </a:cubicBezTo>
                  <a:cubicBezTo>
                    <a:pt x="1598415" y="410505"/>
                    <a:pt x="1582039" y="342663"/>
                    <a:pt x="1523554" y="314590"/>
                  </a:cubicBezTo>
                  <a:cubicBezTo>
                    <a:pt x="1444015" y="279499"/>
                    <a:pt x="1378512" y="223354"/>
                    <a:pt x="1296633" y="192941"/>
                  </a:cubicBezTo>
                  <a:cubicBezTo>
                    <a:pt x="1275578" y="211657"/>
                    <a:pt x="1294293" y="230372"/>
                    <a:pt x="1294293" y="249087"/>
                  </a:cubicBezTo>
                  <a:cubicBezTo>
                    <a:pt x="1296633" y="277160"/>
                    <a:pt x="1296633" y="302893"/>
                    <a:pt x="1298972" y="330966"/>
                  </a:cubicBezTo>
                  <a:cubicBezTo>
                    <a:pt x="1298972" y="340323"/>
                    <a:pt x="1298972" y="352020"/>
                    <a:pt x="1284936" y="354360"/>
                  </a:cubicBezTo>
                  <a:cubicBezTo>
                    <a:pt x="1280257" y="354360"/>
                    <a:pt x="1275578" y="352020"/>
                    <a:pt x="1270899" y="349681"/>
                  </a:cubicBezTo>
                  <a:cubicBezTo>
                    <a:pt x="1259202" y="335645"/>
                    <a:pt x="1277918" y="335645"/>
                    <a:pt x="1280257" y="328627"/>
                  </a:cubicBezTo>
                  <a:cubicBezTo>
                    <a:pt x="1287275" y="307572"/>
                    <a:pt x="1280257" y="286517"/>
                    <a:pt x="1277918" y="263123"/>
                  </a:cubicBezTo>
                  <a:cubicBezTo>
                    <a:pt x="1273239" y="225693"/>
                    <a:pt x="1268560" y="185923"/>
                    <a:pt x="1263881" y="148493"/>
                  </a:cubicBezTo>
                  <a:cubicBezTo>
                    <a:pt x="1259202" y="143814"/>
                    <a:pt x="1252184" y="139135"/>
                    <a:pt x="1247505" y="134456"/>
                  </a:cubicBezTo>
                  <a:cubicBezTo>
                    <a:pt x="1240487" y="129778"/>
                    <a:pt x="1233469" y="129778"/>
                    <a:pt x="1224111" y="132117"/>
                  </a:cubicBezTo>
                  <a:cubicBezTo>
                    <a:pt x="1207736" y="155511"/>
                    <a:pt x="1212414" y="188263"/>
                    <a:pt x="1196039" y="213996"/>
                  </a:cubicBezTo>
                  <a:cubicBezTo>
                    <a:pt x="1191360" y="225693"/>
                    <a:pt x="1184342" y="239729"/>
                    <a:pt x="1184342" y="253766"/>
                  </a:cubicBezTo>
                  <a:cubicBezTo>
                    <a:pt x="1186681" y="300554"/>
                    <a:pt x="1179663" y="347342"/>
                    <a:pt x="1172645" y="394130"/>
                  </a:cubicBezTo>
                  <a:cubicBezTo>
                    <a:pt x="1160948" y="468990"/>
                    <a:pt x="1144572" y="602336"/>
                    <a:pt x="1128196" y="635088"/>
                  </a:cubicBezTo>
                  <a:cubicBezTo>
                    <a:pt x="1043978" y="511100"/>
                    <a:pt x="971456" y="382433"/>
                    <a:pt x="835771" y="307572"/>
                  </a:cubicBezTo>
                  <a:cubicBezTo>
                    <a:pt x="800680" y="288857"/>
                    <a:pt x="777286" y="258445"/>
                    <a:pt x="760910" y="221014"/>
                  </a:cubicBezTo>
                  <a:cubicBezTo>
                    <a:pt x="737516" y="169547"/>
                    <a:pt x="735177" y="120420"/>
                    <a:pt x="756232" y="68953"/>
                  </a:cubicBezTo>
                  <a:cubicBezTo>
                    <a:pt x="753892" y="57256"/>
                    <a:pt x="758571" y="40880"/>
                    <a:pt x="737516" y="43220"/>
                  </a:cubicBezTo>
                  <a:cubicBezTo>
                    <a:pt x="653298" y="57256"/>
                    <a:pt x="627565" y="125099"/>
                    <a:pt x="601831" y="192941"/>
                  </a:cubicBezTo>
                  <a:cubicBezTo>
                    <a:pt x="606510" y="244408"/>
                    <a:pt x="597152" y="300554"/>
                    <a:pt x="627565" y="359039"/>
                  </a:cubicBezTo>
                  <a:cubicBezTo>
                    <a:pt x="627565" y="359039"/>
                    <a:pt x="629904" y="361378"/>
                    <a:pt x="629904" y="361378"/>
                  </a:cubicBezTo>
                  <a:cubicBezTo>
                    <a:pt x="629904" y="321608"/>
                    <a:pt x="629904" y="291196"/>
                    <a:pt x="646280" y="267802"/>
                  </a:cubicBezTo>
                  <a:cubicBezTo>
                    <a:pt x="664995" y="239729"/>
                    <a:pt x="690728" y="223354"/>
                    <a:pt x="730498" y="230372"/>
                  </a:cubicBezTo>
                  <a:cubicBezTo>
                    <a:pt x="657977" y="251426"/>
                    <a:pt x="634583" y="300554"/>
                    <a:pt x="646280" y="370736"/>
                  </a:cubicBezTo>
                  <a:cubicBezTo>
                    <a:pt x="648619" y="380093"/>
                    <a:pt x="643940" y="391790"/>
                    <a:pt x="629904" y="394130"/>
                  </a:cubicBezTo>
                  <a:cubicBezTo>
                    <a:pt x="615868" y="396469"/>
                    <a:pt x="611189" y="384772"/>
                    <a:pt x="606510" y="373075"/>
                  </a:cubicBezTo>
                  <a:cubicBezTo>
                    <a:pt x="585455" y="319269"/>
                    <a:pt x="583116" y="260784"/>
                    <a:pt x="578437" y="204638"/>
                  </a:cubicBezTo>
                  <a:cubicBezTo>
                    <a:pt x="541007" y="211657"/>
                    <a:pt x="501237" y="218675"/>
                    <a:pt x="470825" y="242069"/>
                  </a:cubicBezTo>
                  <a:cubicBezTo>
                    <a:pt x="421697" y="277160"/>
                    <a:pt x="370231" y="305233"/>
                    <a:pt x="314085" y="326287"/>
                  </a:cubicBezTo>
                  <a:cubicBezTo>
                    <a:pt x="304727" y="330966"/>
                    <a:pt x="295370" y="333305"/>
                    <a:pt x="288352" y="340323"/>
                  </a:cubicBezTo>
                  <a:cubicBezTo>
                    <a:pt x="211152" y="405827"/>
                    <a:pt x="187758" y="504081"/>
                    <a:pt x="147988" y="585960"/>
                  </a:cubicBezTo>
                  <a:cubicBezTo>
                    <a:pt x="115236" y="653803"/>
                    <a:pt x="84824" y="731003"/>
                    <a:pt x="73127" y="810543"/>
                  </a:cubicBezTo>
                  <a:cubicBezTo>
                    <a:pt x="63769" y="876046"/>
                    <a:pt x="63769" y="892422"/>
                    <a:pt x="122254" y="918155"/>
                  </a:cubicBezTo>
                  <a:cubicBezTo>
                    <a:pt x="213491" y="955586"/>
                    <a:pt x="269637" y="1028107"/>
                    <a:pt x="307067" y="1114665"/>
                  </a:cubicBezTo>
                  <a:cubicBezTo>
                    <a:pt x="309406" y="1117004"/>
                    <a:pt x="309406" y="1121683"/>
                    <a:pt x="311746" y="1124022"/>
                  </a:cubicBezTo>
                  <a:cubicBezTo>
                    <a:pt x="309406" y="1121683"/>
                    <a:pt x="309406" y="1119344"/>
                    <a:pt x="307067" y="1117004"/>
                  </a:cubicBezTo>
                  <a:cubicBezTo>
                    <a:pt x="311746" y="1126362"/>
                    <a:pt x="316424" y="1138059"/>
                    <a:pt x="318764" y="1147416"/>
                  </a:cubicBezTo>
                  <a:cubicBezTo>
                    <a:pt x="297709" y="1117004"/>
                    <a:pt x="278994" y="1084253"/>
                    <a:pt x="257940" y="1053840"/>
                  </a:cubicBezTo>
                  <a:cubicBezTo>
                    <a:pt x="229867" y="1014071"/>
                    <a:pt x="197115" y="981319"/>
                    <a:pt x="157345" y="953246"/>
                  </a:cubicBezTo>
                  <a:cubicBezTo>
                    <a:pt x="138630" y="939210"/>
                    <a:pt x="129273" y="939210"/>
                    <a:pt x="119915" y="960264"/>
                  </a:cubicBezTo>
                  <a:cubicBezTo>
                    <a:pt x="87163" y="1065537"/>
                    <a:pt x="80145" y="1175489"/>
                    <a:pt x="56751" y="1283102"/>
                  </a:cubicBezTo>
                  <a:cubicBezTo>
                    <a:pt x="40375" y="1362641"/>
                    <a:pt x="35697" y="1439841"/>
                    <a:pt x="59091" y="1519381"/>
                  </a:cubicBezTo>
                  <a:cubicBezTo>
                    <a:pt x="75466" y="1528738"/>
                    <a:pt x="91842" y="1526399"/>
                    <a:pt x="110557" y="1517041"/>
                  </a:cubicBezTo>
                  <a:cubicBezTo>
                    <a:pt x="152667" y="1467914"/>
                    <a:pt x="187758" y="1407090"/>
                    <a:pt x="243903" y="1379017"/>
                  </a:cubicBezTo>
                  <a:cubicBezTo>
                    <a:pt x="342158" y="1329890"/>
                    <a:pt x="442752" y="1287780"/>
                    <a:pt x="501237" y="1290120"/>
                  </a:cubicBezTo>
                  <a:cubicBezTo>
                    <a:pt x="590134" y="1294799"/>
                    <a:pt x="737516" y="1313514"/>
                    <a:pt x="821735" y="1285441"/>
                  </a:cubicBezTo>
                  <a:lnTo>
                    <a:pt x="1731761" y="1163792"/>
                  </a:lnTo>
                  <a:close/>
                  <a:moveTo>
                    <a:pt x="59091" y="1404750"/>
                  </a:moveTo>
                  <a:cubicBezTo>
                    <a:pt x="80145" y="1360302"/>
                    <a:pt x="115236" y="1334568"/>
                    <a:pt x="164364" y="1322871"/>
                  </a:cubicBezTo>
                  <a:cubicBezTo>
                    <a:pt x="129273" y="1350944"/>
                    <a:pt x="94182" y="1376678"/>
                    <a:pt x="59091" y="1404750"/>
                  </a:cubicBezTo>
                  <a:close/>
                  <a:moveTo>
                    <a:pt x="131612" y="1285441"/>
                  </a:moveTo>
                  <a:cubicBezTo>
                    <a:pt x="187758" y="1243332"/>
                    <a:pt x="250921" y="1240992"/>
                    <a:pt x="316424" y="1264386"/>
                  </a:cubicBezTo>
                  <a:cubicBezTo>
                    <a:pt x="253261" y="1257368"/>
                    <a:pt x="192436" y="1266726"/>
                    <a:pt x="131612" y="1285441"/>
                  </a:cubicBezTo>
                  <a:close/>
                </a:path>
              </a:pathLst>
            </a:custGeom>
            <a:solidFill>
              <a:srgbClr val="403D3D"/>
            </a:solidFill>
            <a:ln w="23341"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5F363208-3B86-400C-9FA6-5E25A8C9E242}"/>
                </a:ext>
              </a:extLst>
            </p:cNvPr>
            <p:cNvSpPr/>
            <p:nvPr/>
          </p:nvSpPr>
          <p:spPr>
            <a:xfrm>
              <a:off x="10126872" y="2025953"/>
              <a:ext cx="655032" cy="561456"/>
            </a:xfrm>
            <a:custGeom>
              <a:avLst/>
              <a:gdLst>
                <a:gd name="connsiteX0" fmla="*/ 52515 w 655031"/>
                <a:gd name="connsiteY0" fmla="*/ 534570 h 561455"/>
                <a:gd name="connsiteX1" fmla="*/ 43157 w 655031"/>
                <a:gd name="connsiteY1" fmla="*/ 525213 h 561455"/>
                <a:gd name="connsiteX2" fmla="*/ 78248 w 655031"/>
                <a:gd name="connsiteY2" fmla="*/ 490122 h 561455"/>
                <a:gd name="connsiteX3" fmla="*/ 270079 w 655031"/>
                <a:gd name="connsiteY3" fmla="*/ 349758 h 561455"/>
                <a:gd name="connsiteX4" fmla="*/ 548468 w 655031"/>
                <a:gd name="connsiteY4" fmla="*/ 104121 h 561455"/>
                <a:gd name="connsiteX5" fmla="*/ 553146 w 655031"/>
                <a:gd name="connsiteY5" fmla="*/ 57333 h 561455"/>
                <a:gd name="connsiteX6" fmla="*/ 606953 w 655031"/>
                <a:gd name="connsiteY6" fmla="*/ 69030 h 561455"/>
                <a:gd name="connsiteX7" fmla="*/ 635025 w 655031"/>
                <a:gd name="connsiteY7" fmla="*/ 87745 h 561455"/>
                <a:gd name="connsiteX8" fmla="*/ 525074 w 655031"/>
                <a:gd name="connsiteY8" fmla="*/ 164945 h 561455"/>
                <a:gd name="connsiteX9" fmla="*/ 167146 w 655031"/>
                <a:gd name="connsiteY9" fmla="*/ 469067 h 561455"/>
                <a:gd name="connsiteX10" fmla="*/ 52515 w 655031"/>
                <a:gd name="connsiteY10" fmla="*/ 534570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031" h="561455">
                  <a:moveTo>
                    <a:pt x="52515" y="534570"/>
                  </a:moveTo>
                  <a:cubicBezTo>
                    <a:pt x="50176" y="532231"/>
                    <a:pt x="45497" y="527552"/>
                    <a:pt x="43157" y="525213"/>
                  </a:cubicBezTo>
                  <a:cubicBezTo>
                    <a:pt x="40818" y="499479"/>
                    <a:pt x="64212" y="497140"/>
                    <a:pt x="78248" y="490122"/>
                  </a:cubicBezTo>
                  <a:cubicBezTo>
                    <a:pt x="148430" y="452691"/>
                    <a:pt x="209255" y="398885"/>
                    <a:pt x="270079" y="349758"/>
                  </a:cubicBezTo>
                  <a:cubicBezTo>
                    <a:pt x="365994" y="270218"/>
                    <a:pt x="459570" y="188339"/>
                    <a:pt x="548468" y="104121"/>
                  </a:cubicBezTo>
                  <a:cubicBezTo>
                    <a:pt x="567183" y="85406"/>
                    <a:pt x="574201" y="73709"/>
                    <a:pt x="553146" y="57333"/>
                  </a:cubicBezTo>
                  <a:cubicBezTo>
                    <a:pt x="576540" y="40957"/>
                    <a:pt x="599934" y="31599"/>
                    <a:pt x="606953" y="69030"/>
                  </a:cubicBezTo>
                  <a:cubicBezTo>
                    <a:pt x="611631" y="87745"/>
                    <a:pt x="625668" y="83066"/>
                    <a:pt x="635025" y="87745"/>
                  </a:cubicBezTo>
                  <a:cubicBezTo>
                    <a:pt x="588237" y="101781"/>
                    <a:pt x="555486" y="132194"/>
                    <a:pt x="525074" y="164945"/>
                  </a:cubicBezTo>
                  <a:cubicBezTo>
                    <a:pt x="417461" y="279576"/>
                    <a:pt x="286455" y="366133"/>
                    <a:pt x="167146" y="469067"/>
                  </a:cubicBezTo>
                  <a:cubicBezTo>
                    <a:pt x="132055" y="499479"/>
                    <a:pt x="92285" y="515855"/>
                    <a:pt x="52515" y="534570"/>
                  </a:cubicBezTo>
                  <a:close/>
                </a:path>
              </a:pathLst>
            </a:custGeom>
            <a:solidFill>
              <a:srgbClr val="6D6A6A"/>
            </a:solidFill>
            <a:ln w="23341"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651982F-E2B7-42AA-BC80-093F795EDC8D}"/>
                </a:ext>
              </a:extLst>
            </p:cNvPr>
            <p:cNvSpPr/>
            <p:nvPr/>
          </p:nvSpPr>
          <p:spPr>
            <a:xfrm>
              <a:off x="8876498" y="2106020"/>
              <a:ext cx="1427033" cy="4304495"/>
            </a:xfrm>
            <a:custGeom>
              <a:avLst/>
              <a:gdLst>
                <a:gd name="connsiteX0" fmla="*/ 1305229 w 1427033"/>
                <a:gd name="connsiteY0" fmla="*/ 73181 h 4304494"/>
                <a:gd name="connsiteX1" fmla="*/ 1279495 w 1427033"/>
                <a:gd name="connsiteY1" fmla="*/ 87218 h 4304494"/>
                <a:gd name="connsiteX2" fmla="*/ 673591 w 1427033"/>
                <a:gd name="connsiteY2" fmla="*/ 122309 h 4304494"/>
                <a:gd name="connsiteX3" fmla="*/ 638500 w 1427033"/>
                <a:gd name="connsiteY3" fmla="*/ 143363 h 4304494"/>
                <a:gd name="connsiteX4" fmla="*/ 109796 w 1427033"/>
                <a:gd name="connsiteY4" fmla="*/ 407715 h 4304494"/>
                <a:gd name="connsiteX5" fmla="*/ 91081 w 1427033"/>
                <a:gd name="connsiteY5" fmla="*/ 454503 h 4304494"/>
                <a:gd name="connsiteX6" fmla="*/ 91081 w 1427033"/>
                <a:gd name="connsiteY6" fmla="*/ 524685 h 4304494"/>
                <a:gd name="connsiteX7" fmla="*/ 74705 w 1427033"/>
                <a:gd name="connsiteY7" fmla="*/ 583170 h 4304494"/>
                <a:gd name="connsiteX8" fmla="*/ 55990 w 1427033"/>
                <a:gd name="connsiteY8" fmla="*/ 693122 h 4304494"/>
                <a:gd name="connsiteX9" fmla="*/ 95759 w 1427033"/>
                <a:gd name="connsiteY9" fmla="*/ 739910 h 4304494"/>
                <a:gd name="connsiteX10" fmla="*/ 123832 w 1427033"/>
                <a:gd name="connsiteY10" fmla="*/ 805413 h 4304494"/>
                <a:gd name="connsiteX11" fmla="*/ 116814 w 1427033"/>
                <a:gd name="connsiteY11" fmla="*/ 1086141 h 4304494"/>
                <a:gd name="connsiteX12" fmla="*/ 114475 w 1427033"/>
                <a:gd name="connsiteY12" fmla="*/ 1100177 h 4304494"/>
                <a:gd name="connsiteX13" fmla="*/ 114475 w 1427033"/>
                <a:gd name="connsiteY13" fmla="*/ 1359851 h 4304494"/>
                <a:gd name="connsiteX14" fmla="*/ 109796 w 1427033"/>
                <a:gd name="connsiteY14" fmla="*/ 1504894 h 4304494"/>
                <a:gd name="connsiteX15" fmla="*/ 133190 w 1427033"/>
                <a:gd name="connsiteY15" fmla="*/ 1713100 h 4304494"/>
                <a:gd name="connsiteX16" fmla="*/ 156584 w 1427033"/>
                <a:gd name="connsiteY16" fmla="*/ 1851125 h 4304494"/>
                <a:gd name="connsiteX17" fmla="*/ 186996 w 1427033"/>
                <a:gd name="connsiteY17" fmla="*/ 2021901 h 4304494"/>
                <a:gd name="connsiteX18" fmla="*/ 210390 w 1427033"/>
                <a:gd name="connsiteY18" fmla="*/ 2309647 h 4304494"/>
                <a:gd name="connsiteX19" fmla="*/ 198693 w 1427033"/>
                <a:gd name="connsiteY19" fmla="*/ 2333041 h 4304494"/>
                <a:gd name="connsiteX20" fmla="*/ 208050 w 1427033"/>
                <a:gd name="connsiteY20" fmla="*/ 2494460 h 4304494"/>
                <a:gd name="connsiteX21" fmla="*/ 215069 w 1427033"/>
                <a:gd name="connsiteY21" fmla="*/ 2545926 h 4304494"/>
                <a:gd name="connsiteX22" fmla="*/ 172959 w 1427033"/>
                <a:gd name="connsiteY22" fmla="*/ 2690969 h 4304494"/>
                <a:gd name="connsiteX23" fmla="*/ 172959 w 1427033"/>
                <a:gd name="connsiteY23" fmla="*/ 2705006 h 4304494"/>
                <a:gd name="connsiteX24" fmla="*/ 175299 w 1427033"/>
                <a:gd name="connsiteY24" fmla="*/ 2903855 h 4304494"/>
                <a:gd name="connsiteX25" fmla="*/ 161262 w 1427033"/>
                <a:gd name="connsiteY25" fmla="*/ 3151831 h 4304494"/>
                <a:gd name="connsiteX26" fmla="*/ 158923 w 1427033"/>
                <a:gd name="connsiteY26" fmla="*/ 3161188 h 4304494"/>
                <a:gd name="connsiteX27" fmla="*/ 149565 w 1427033"/>
                <a:gd name="connsiteY27" fmla="*/ 3413844 h 4304494"/>
                <a:gd name="connsiteX28" fmla="*/ 151905 w 1427033"/>
                <a:gd name="connsiteY28" fmla="*/ 3647784 h 4304494"/>
                <a:gd name="connsiteX29" fmla="*/ 194014 w 1427033"/>
                <a:gd name="connsiteY29" fmla="*/ 4008051 h 4304494"/>
                <a:gd name="connsiteX30" fmla="*/ 226766 w 1427033"/>
                <a:gd name="connsiteY30" fmla="*/ 4197542 h 4304494"/>
                <a:gd name="connsiteX31" fmla="*/ 275893 w 1427033"/>
                <a:gd name="connsiteY31" fmla="*/ 4256027 h 4304494"/>
                <a:gd name="connsiteX32" fmla="*/ 299287 w 1427033"/>
                <a:gd name="connsiteY32" fmla="*/ 4265385 h 4304494"/>
                <a:gd name="connsiteX33" fmla="*/ 374148 w 1427033"/>
                <a:gd name="connsiteY33" fmla="*/ 4256027 h 4304494"/>
                <a:gd name="connsiteX34" fmla="*/ 572997 w 1427033"/>
                <a:gd name="connsiteY34" fmla="*/ 4244330 h 4304494"/>
                <a:gd name="connsiteX35" fmla="*/ 624464 w 1427033"/>
                <a:gd name="connsiteY35" fmla="*/ 4234973 h 4304494"/>
                <a:gd name="connsiteX36" fmla="*/ 640839 w 1427033"/>
                <a:gd name="connsiteY36" fmla="*/ 4199882 h 4304494"/>
                <a:gd name="connsiteX37" fmla="*/ 636161 w 1427033"/>
                <a:gd name="connsiteY37" fmla="*/ 3872366 h 4304494"/>
                <a:gd name="connsiteX38" fmla="*/ 610427 w 1427033"/>
                <a:gd name="connsiteY38" fmla="*/ 3549529 h 4304494"/>
                <a:gd name="connsiteX39" fmla="*/ 605748 w 1427033"/>
                <a:gd name="connsiteY39" fmla="*/ 3467650 h 4304494"/>
                <a:gd name="connsiteX40" fmla="*/ 622124 w 1427033"/>
                <a:gd name="connsiteY40" fmla="*/ 2807939 h 4304494"/>
                <a:gd name="connsiteX41" fmla="*/ 666573 w 1427033"/>
                <a:gd name="connsiteY41" fmla="*/ 2457029 h 4304494"/>
                <a:gd name="connsiteX42" fmla="*/ 696985 w 1427033"/>
                <a:gd name="connsiteY42" fmla="*/ 2005525 h 4304494"/>
                <a:gd name="connsiteX43" fmla="*/ 795240 w 1427033"/>
                <a:gd name="connsiteY43" fmla="*/ 1537645 h 4304494"/>
                <a:gd name="connsiteX44" fmla="*/ 771846 w 1427033"/>
                <a:gd name="connsiteY44" fmla="*/ 1766906 h 4304494"/>
                <a:gd name="connsiteX45" fmla="*/ 746112 w 1427033"/>
                <a:gd name="connsiteY45" fmla="*/ 1977452 h 4304494"/>
                <a:gd name="connsiteX46" fmla="*/ 769506 w 1427033"/>
                <a:gd name="connsiteY46" fmla="*/ 2209053 h 4304494"/>
                <a:gd name="connsiteX47" fmla="*/ 785882 w 1427033"/>
                <a:gd name="connsiteY47" fmla="*/ 2335380 h 4304494"/>
                <a:gd name="connsiteX48" fmla="*/ 795240 w 1427033"/>
                <a:gd name="connsiteY48" fmla="*/ 2714363 h 4304494"/>
                <a:gd name="connsiteX49" fmla="*/ 748452 w 1427033"/>
                <a:gd name="connsiteY49" fmla="*/ 3114400 h 4304494"/>
                <a:gd name="connsiteX50" fmla="*/ 755470 w 1427033"/>
                <a:gd name="connsiteY50" fmla="*/ 3647784 h 4304494"/>
                <a:gd name="connsiteX51" fmla="*/ 757809 w 1427033"/>
                <a:gd name="connsiteY51" fmla="*/ 3769432 h 4304494"/>
                <a:gd name="connsiteX52" fmla="*/ 760149 w 1427033"/>
                <a:gd name="connsiteY52" fmla="*/ 4052500 h 4304494"/>
                <a:gd name="connsiteX53" fmla="*/ 767167 w 1427033"/>
                <a:gd name="connsiteY53" fmla="*/ 4185845 h 4304494"/>
                <a:gd name="connsiteX54" fmla="*/ 792900 w 1427033"/>
                <a:gd name="connsiteY54" fmla="*/ 4206900 h 4304494"/>
                <a:gd name="connsiteX55" fmla="*/ 1045555 w 1427033"/>
                <a:gd name="connsiteY55" fmla="*/ 4211579 h 4304494"/>
                <a:gd name="connsiteX56" fmla="*/ 1197616 w 1427033"/>
                <a:gd name="connsiteY56" fmla="*/ 4143736 h 4304494"/>
                <a:gd name="connsiteX57" fmla="*/ 1211653 w 1427033"/>
                <a:gd name="connsiteY57" fmla="*/ 4071215 h 4304494"/>
                <a:gd name="connsiteX58" fmla="*/ 1185919 w 1427033"/>
                <a:gd name="connsiteY58" fmla="*/ 3888742 h 4304494"/>
                <a:gd name="connsiteX59" fmla="*/ 1171883 w 1427033"/>
                <a:gd name="connsiteY59" fmla="*/ 3757735 h 4304494"/>
                <a:gd name="connsiteX60" fmla="*/ 1174222 w 1427033"/>
                <a:gd name="connsiteY60" fmla="*/ 3610353 h 4304494"/>
                <a:gd name="connsiteX61" fmla="*/ 1157847 w 1427033"/>
                <a:gd name="connsiteY61" fmla="*/ 3404486 h 4304494"/>
                <a:gd name="connsiteX62" fmla="*/ 1195277 w 1427033"/>
                <a:gd name="connsiteY62" fmla="*/ 2992752 h 4304494"/>
                <a:gd name="connsiteX63" fmla="*/ 1258441 w 1427033"/>
                <a:gd name="connsiteY63" fmla="*/ 2751794 h 4304494"/>
                <a:gd name="connsiteX64" fmla="*/ 1274817 w 1427033"/>
                <a:gd name="connsiteY64" fmla="*/ 2655878 h 4304494"/>
                <a:gd name="connsiteX65" fmla="*/ 1274817 w 1427033"/>
                <a:gd name="connsiteY65" fmla="*/ 2578678 h 4304494"/>
                <a:gd name="connsiteX66" fmla="*/ 1302889 w 1427033"/>
                <a:gd name="connsiteY66" fmla="*/ 2209053 h 4304494"/>
                <a:gd name="connsiteX67" fmla="*/ 1302889 w 1427033"/>
                <a:gd name="connsiteY67" fmla="*/ 2192677 h 4304494"/>
                <a:gd name="connsiteX68" fmla="*/ 1314586 w 1427033"/>
                <a:gd name="connsiteY68" fmla="*/ 1649936 h 4304494"/>
                <a:gd name="connsiteX69" fmla="*/ 1181241 w 1427033"/>
                <a:gd name="connsiteY69" fmla="*/ 898989 h 4304494"/>
                <a:gd name="connsiteX70" fmla="*/ 1202295 w 1427033"/>
                <a:gd name="connsiteY70" fmla="*/ 714177 h 4304494"/>
                <a:gd name="connsiteX71" fmla="*/ 1190598 w 1427033"/>
                <a:gd name="connsiteY71" fmla="*/ 475558 h 4304494"/>
                <a:gd name="connsiteX72" fmla="*/ 1302889 w 1427033"/>
                <a:gd name="connsiteY72" fmla="*/ 452164 h 4304494"/>
                <a:gd name="connsiteX73" fmla="*/ 1293532 w 1427033"/>
                <a:gd name="connsiteY73" fmla="*/ 435788 h 4304494"/>
                <a:gd name="connsiteX74" fmla="*/ 1272477 w 1427033"/>
                <a:gd name="connsiteY74" fmla="*/ 435788 h 4304494"/>
                <a:gd name="connsiteX75" fmla="*/ 1178901 w 1427033"/>
                <a:gd name="connsiteY75" fmla="*/ 367946 h 4304494"/>
                <a:gd name="connsiteX76" fmla="*/ 1169544 w 1427033"/>
                <a:gd name="connsiteY76" fmla="*/ 314139 h 4304494"/>
                <a:gd name="connsiteX77" fmla="*/ 1176562 w 1427033"/>
                <a:gd name="connsiteY77" fmla="*/ 236939 h 4304494"/>
                <a:gd name="connsiteX78" fmla="*/ 1314586 w 1427033"/>
                <a:gd name="connsiteY78" fmla="*/ 150382 h 4304494"/>
                <a:gd name="connsiteX79" fmla="*/ 1354356 w 1427033"/>
                <a:gd name="connsiteY79" fmla="*/ 77860 h 4304494"/>
                <a:gd name="connsiteX80" fmla="*/ 1382429 w 1427033"/>
                <a:gd name="connsiteY80" fmla="*/ 73181 h 4304494"/>
                <a:gd name="connsiteX81" fmla="*/ 1394126 w 1427033"/>
                <a:gd name="connsiteY81" fmla="*/ 63824 h 4304494"/>
                <a:gd name="connsiteX82" fmla="*/ 1305229 w 1427033"/>
                <a:gd name="connsiteY82" fmla="*/ 73181 h 43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427033" h="4304494">
                  <a:moveTo>
                    <a:pt x="1305229" y="73181"/>
                  </a:moveTo>
                  <a:cubicBezTo>
                    <a:pt x="1300550" y="82539"/>
                    <a:pt x="1291192" y="84878"/>
                    <a:pt x="1279495" y="87218"/>
                  </a:cubicBezTo>
                  <a:cubicBezTo>
                    <a:pt x="1176562" y="96575"/>
                    <a:pt x="680609" y="152721"/>
                    <a:pt x="673591" y="122309"/>
                  </a:cubicBezTo>
                  <a:cubicBezTo>
                    <a:pt x="666573" y="126988"/>
                    <a:pt x="652536" y="136345"/>
                    <a:pt x="638500" y="143363"/>
                  </a:cubicBezTo>
                  <a:cubicBezTo>
                    <a:pt x="470063" y="246297"/>
                    <a:pt x="306305" y="358588"/>
                    <a:pt x="109796" y="407715"/>
                  </a:cubicBezTo>
                  <a:cubicBezTo>
                    <a:pt x="88741" y="417073"/>
                    <a:pt x="98099" y="440467"/>
                    <a:pt x="91081" y="454503"/>
                  </a:cubicBezTo>
                  <a:cubicBezTo>
                    <a:pt x="84062" y="477897"/>
                    <a:pt x="79384" y="503631"/>
                    <a:pt x="91081" y="524685"/>
                  </a:cubicBezTo>
                  <a:cubicBezTo>
                    <a:pt x="112135" y="555097"/>
                    <a:pt x="95759" y="566794"/>
                    <a:pt x="74705" y="583170"/>
                  </a:cubicBezTo>
                  <a:cubicBezTo>
                    <a:pt x="41953" y="608904"/>
                    <a:pt x="32596" y="658031"/>
                    <a:pt x="55990" y="693122"/>
                  </a:cubicBezTo>
                  <a:cubicBezTo>
                    <a:pt x="67687" y="709498"/>
                    <a:pt x="81723" y="728213"/>
                    <a:pt x="95759" y="739910"/>
                  </a:cubicBezTo>
                  <a:cubicBezTo>
                    <a:pt x="119153" y="758625"/>
                    <a:pt x="121493" y="777340"/>
                    <a:pt x="123832" y="805413"/>
                  </a:cubicBezTo>
                  <a:cubicBezTo>
                    <a:pt x="126172" y="898989"/>
                    <a:pt x="84062" y="992565"/>
                    <a:pt x="116814" y="1086141"/>
                  </a:cubicBezTo>
                  <a:cubicBezTo>
                    <a:pt x="119153" y="1090820"/>
                    <a:pt x="116814" y="1095499"/>
                    <a:pt x="114475" y="1100177"/>
                  </a:cubicBezTo>
                  <a:cubicBezTo>
                    <a:pt x="91081" y="1186736"/>
                    <a:pt x="88741" y="1273293"/>
                    <a:pt x="114475" y="1359851"/>
                  </a:cubicBezTo>
                  <a:cubicBezTo>
                    <a:pt x="128511" y="1408978"/>
                    <a:pt x="119153" y="1458106"/>
                    <a:pt x="109796" y="1504894"/>
                  </a:cubicBezTo>
                  <a:cubicBezTo>
                    <a:pt x="93420" y="1577415"/>
                    <a:pt x="100438" y="1645258"/>
                    <a:pt x="133190" y="1713100"/>
                  </a:cubicBezTo>
                  <a:cubicBezTo>
                    <a:pt x="154244" y="1755209"/>
                    <a:pt x="163602" y="1799658"/>
                    <a:pt x="156584" y="1851125"/>
                  </a:cubicBezTo>
                  <a:cubicBezTo>
                    <a:pt x="149565" y="1909610"/>
                    <a:pt x="170620" y="1965755"/>
                    <a:pt x="186996" y="2021901"/>
                  </a:cubicBezTo>
                  <a:cubicBezTo>
                    <a:pt x="215069" y="2113137"/>
                    <a:pt x="203372" y="2213732"/>
                    <a:pt x="210390" y="2309647"/>
                  </a:cubicBezTo>
                  <a:cubicBezTo>
                    <a:pt x="210390" y="2316665"/>
                    <a:pt x="203372" y="2323683"/>
                    <a:pt x="198693" y="2333041"/>
                  </a:cubicBezTo>
                  <a:cubicBezTo>
                    <a:pt x="177638" y="2389187"/>
                    <a:pt x="161262" y="2442993"/>
                    <a:pt x="208050" y="2494460"/>
                  </a:cubicBezTo>
                  <a:cubicBezTo>
                    <a:pt x="219747" y="2506157"/>
                    <a:pt x="224426" y="2524872"/>
                    <a:pt x="215069" y="2545926"/>
                  </a:cubicBezTo>
                  <a:cubicBezTo>
                    <a:pt x="196353" y="2592714"/>
                    <a:pt x="203372" y="2646521"/>
                    <a:pt x="172959" y="2690969"/>
                  </a:cubicBezTo>
                  <a:cubicBezTo>
                    <a:pt x="170620" y="2693309"/>
                    <a:pt x="170620" y="2700327"/>
                    <a:pt x="172959" y="2705006"/>
                  </a:cubicBezTo>
                  <a:cubicBezTo>
                    <a:pt x="184656" y="2770509"/>
                    <a:pt x="177638" y="2838351"/>
                    <a:pt x="175299" y="2903855"/>
                  </a:cubicBezTo>
                  <a:cubicBezTo>
                    <a:pt x="170620" y="2985734"/>
                    <a:pt x="126172" y="3067612"/>
                    <a:pt x="161262" y="3151831"/>
                  </a:cubicBezTo>
                  <a:cubicBezTo>
                    <a:pt x="161262" y="3154170"/>
                    <a:pt x="161262" y="3158849"/>
                    <a:pt x="158923" y="3161188"/>
                  </a:cubicBezTo>
                  <a:cubicBezTo>
                    <a:pt x="144887" y="3245407"/>
                    <a:pt x="142547" y="3329625"/>
                    <a:pt x="149565" y="3413844"/>
                  </a:cubicBezTo>
                  <a:cubicBezTo>
                    <a:pt x="154244" y="3491044"/>
                    <a:pt x="151905" y="3570583"/>
                    <a:pt x="151905" y="3647784"/>
                  </a:cubicBezTo>
                  <a:cubicBezTo>
                    <a:pt x="151905" y="3769432"/>
                    <a:pt x="177638" y="3888742"/>
                    <a:pt x="194014" y="4008051"/>
                  </a:cubicBezTo>
                  <a:cubicBezTo>
                    <a:pt x="203372" y="4071215"/>
                    <a:pt x="236123" y="4129700"/>
                    <a:pt x="226766" y="4197542"/>
                  </a:cubicBezTo>
                  <a:cubicBezTo>
                    <a:pt x="219747" y="4237312"/>
                    <a:pt x="238463" y="4253688"/>
                    <a:pt x="275893" y="4256027"/>
                  </a:cubicBezTo>
                  <a:cubicBezTo>
                    <a:pt x="282911" y="4260706"/>
                    <a:pt x="292269" y="4263046"/>
                    <a:pt x="299287" y="4265385"/>
                  </a:cubicBezTo>
                  <a:cubicBezTo>
                    <a:pt x="325020" y="4270064"/>
                    <a:pt x="348414" y="4260706"/>
                    <a:pt x="374148" y="4256027"/>
                  </a:cubicBezTo>
                  <a:cubicBezTo>
                    <a:pt x="439651" y="4239652"/>
                    <a:pt x="505154" y="4232633"/>
                    <a:pt x="572997" y="4244330"/>
                  </a:cubicBezTo>
                  <a:cubicBezTo>
                    <a:pt x="589373" y="4241991"/>
                    <a:pt x="608088" y="4241991"/>
                    <a:pt x="624464" y="4234973"/>
                  </a:cubicBezTo>
                  <a:cubicBezTo>
                    <a:pt x="638500" y="4227955"/>
                    <a:pt x="638500" y="4211579"/>
                    <a:pt x="640839" y="4199882"/>
                  </a:cubicBezTo>
                  <a:cubicBezTo>
                    <a:pt x="657215" y="4089930"/>
                    <a:pt x="659555" y="3977639"/>
                    <a:pt x="636161" y="3872366"/>
                  </a:cubicBezTo>
                  <a:cubicBezTo>
                    <a:pt x="612767" y="3764754"/>
                    <a:pt x="619785" y="3657141"/>
                    <a:pt x="610427" y="3549529"/>
                  </a:cubicBezTo>
                  <a:cubicBezTo>
                    <a:pt x="608088" y="3521456"/>
                    <a:pt x="608088" y="3495723"/>
                    <a:pt x="605748" y="3467650"/>
                  </a:cubicBezTo>
                  <a:cubicBezTo>
                    <a:pt x="587033" y="3247746"/>
                    <a:pt x="575336" y="3025503"/>
                    <a:pt x="622124" y="2807939"/>
                  </a:cubicBezTo>
                  <a:cubicBezTo>
                    <a:pt x="647858" y="2693309"/>
                    <a:pt x="659555" y="2573999"/>
                    <a:pt x="666573" y="2457029"/>
                  </a:cubicBezTo>
                  <a:cubicBezTo>
                    <a:pt x="673591" y="2307308"/>
                    <a:pt x="687627" y="2155247"/>
                    <a:pt x="696985" y="2005525"/>
                  </a:cubicBezTo>
                  <a:cubicBezTo>
                    <a:pt x="704003" y="1888555"/>
                    <a:pt x="750791" y="1642918"/>
                    <a:pt x="795240" y="1537645"/>
                  </a:cubicBezTo>
                  <a:cubicBezTo>
                    <a:pt x="790561" y="1539985"/>
                    <a:pt x="783543" y="1699064"/>
                    <a:pt x="771846" y="1766906"/>
                  </a:cubicBezTo>
                  <a:cubicBezTo>
                    <a:pt x="760149" y="1846446"/>
                    <a:pt x="750791" y="1900252"/>
                    <a:pt x="746112" y="1977452"/>
                  </a:cubicBezTo>
                  <a:cubicBezTo>
                    <a:pt x="769506" y="2047634"/>
                    <a:pt x="767167" y="2134192"/>
                    <a:pt x="769506" y="2209053"/>
                  </a:cubicBezTo>
                  <a:cubicBezTo>
                    <a:pt x="769506" y="2251162"/>
                    <a:pt x="776524" y="2293271"/>
                    <a:pt x="785882" y="2335380"/>
                  </a:cubicBezTo>
                  <a:cubicBezTo>
                    <a:pt x="811615" y="2459369"/>
                    <a:pt x="809276" y="2590375"/>
                    <a:pt x="795240" y="2714363"/>
                  </a:cubicBezTo>
                  <a:cubicBezTo>
                    <a:pt x="781203" y="2847709"/>
                    <a:pt x="755470" y="2981055"/>
                    <a:pt x="748452" y="3114400"/>
                  </a:cubicBezTo>
                  <a:cubicBezTo>
                    <a:pt x="739094" y="3292195"/>
                    <a:pt x="732076" y="3469989"/>
                    <a:pt x="755470" y="3647784"/>
                  </a:cubicBezTo>
                  <a:cubicBezTo>
                    <a:pt x="760149" y="3687553"/>
                    <a:pt x="769506" y="3732002"/>
                    <a:pt x="757809" y="3769432"/>
                  </a:cubicBezTo>
                  <a:cubicBezTo>
                    <a:pt x="729736" y="3865348"/>
                    <a:pt x="748452" y="3958924"/>
                    <a:pt x="760149" y="4052500"/>
                  </a:cubicBezTo>
                  <a:cubicBezTo>
                    <a:pt x="764827" y="4096948"/>
                    <a:pt x="748452" y="4141397"/>
                    <a:pt x="767167" y="4185845"/>
                  </a:cubicBezTo>
                  <a:cubicBezTo>
                    <a:pt x="774185" y="4195203"/>
                    <a:pt x="781203" y="4204561"/>
                    <a:pt x="792900" y="4206900"/>
                  </a:cubicBezTo>
                  <a:cubicBezTo>
                    <a:pt x="877119" y="4213918"/>
                    <a:pt x="961337" y="4211579"/>
                    <a:pt x="1045555" y="4211579"/>
                  </a:cubicBezTo>
                  <a:cubicBezTo>
                    <a:pt x="1104040" y="4211579"/>
                    <a:pt x="1160186" y="4192864"/>
                    <a:pt x="1197616" y="4143736"/>
                  </a:cubicBezTo>
                  <a:cubicBezTo>
                    <a:pt x="1213992" y="4122682"/>
                    <a:pt x="1202295" y="4094609"/>
                    <a:pt x="1211653" y="4071215"/>
                  </a:cubicBezTo>
                  <a:cubicBezTo>
                    <a:pt x="1204635" y="4010390"/>
                    <a:pt x="1199956" y="3947227"/>
                    <a:pt x="1185919" y="3888742"/>
                  </a:cubicBezTo>
                  <a:cubicBezTo>
                    <a:pt x="1176562" y="3844293"/>
                    <a:pt x="1169544" y="3804523"/>
                    <a:pt x="1171883" y="3757735"/>
                  </a:cubicBezTo>
                  <a:cubicBezTo>
                    <a:pt x="1174222" y="3708608"/>
                    <a:pt x="1192938" y="3657141"/>
                    <a:pt x="1174222" y="3610353"/>
                  </a:cubicBezTo>
                  <a:cubicBezTo>
                    <a:pt x="1146150" y="3542511"/>
                    <a:pt x="1146150" y="3472329"/>
                    <a:pt x="1157847" y="3404486"/>
                  </a:cubicBezTo>
                  <a:cubicBezTo>
                    <a:pt x="1183580" y="3268801"/>
                    <a:pt x="1171883" y="3128437"/>
                    <a:pt x="1195277" y="2992752"/>
                  </a:cubicBezTo>
                  <a:cubicBezTo>
                    <a:pt x="1209313" y="2908533"/>
                    <a:pt x="1206974" y="2824315"/>
                    <a:pt x="1258441" y="2751794"/>
                  </a:cubicBezTo>
                  <a:cubicBezTo>
                    <a:pt x="1277156" y="2726060"/>
                    <a:pt x="1277156" y="2688630"/>
                    <a:pt x="1274817" y="2655878"/>
                  </a:cubicBezTo>
                  <a:cubicBezTo>
                    <a:pt x="1272477" y="2630145"/>
                    <a:pt x="1272477" y="2604411"/>
                    <a:pt x="1274817" y="2578678"/>
                  </a:cubicBezTo>
                  <a:cubicBezTo>
                    <a:pt x="1286514" y="2454690"/>
                    <a:pt x="1312247" y="2333041"/>
                    <a:pt x="1302889" y="2209053"/>
                  </a:cubicBezTo>
                  <a:cubicBezTo>
                    <a:pt x="1302889" y="2204374"/>
                    <a:pt x="1302889" y="2199695"/>
                    <a:pt x="1302889" y="2192677"/>
                  </a:cubicBezTo>
                  <a:cubicBezTo>
                    <a:pt x="1298211" y="2012543"/>
                    <a:pt x="1319265" y="1832410"/>
                    <a:pt x="1314586" y="1649936"/>
                  </a:cubicBezTo>
                  <a:cubicBezTo>
                    <a:pt x="1307568" y="1392602"/>
                    <a:pt x="1258441" y="1142287"/>
                    <a:pt x="1181241" y="898989"/>
                  </a:cubicBezTo>
                  <a:cubicBezTo>
                    <a:pt x="1167204" y="891971"/>
                    <a:pt x="1190598" y="770322"/>
                    <a:pt x="1202295" y="714177"/>
                  </a:cubicBezTo>
                  <a:cubicBezTo>
                    <a:pt x="1216332" y="639316"/>
                    <a:pt x="1216332" y="555097"/>
                    <a:pt x="1190598" y="475558"/>
                  </a:cubicBezTo>
                  <a:cubicBezTo>
                    <a:pt x="1230368" y="470879"/>
                    <a:pt x="1272477" y="487255"/>
                    <a:pt x="1302889" y="452164"/>
                  </a:cubicBezTo>
                  <a:cubicBezTo>
                    <a:pt x="1305229" y="442806"/>
                    <a:pt x="1300550" y="438128"/>
                    <a:pt x="1293532" y="435788"/>
                  </a:cubicBezTo>
                  <a:cubicBezTo>
                    <a:pt x="1286514" y="433449"/>
                    <a:pt x="1279495" y="433449"/>
                    <a:pt x="1272477" y="435788"/>
                  </a:cubicBezTo>
                  <a:cubicBezTo>
                    <a:pt x="1204635" y="442806"/>
                    <a:pt x="1195277" y="435788"/>
                    <a:pt x="1178901" y="367946"/>
                  </a:cubicBezTo>
                  <a:cubicBezTo>
                    <a:pt x="1174222" y="349230"/>
                    <a:pt x="1171883" y="332855"/>
                    <a:pt x="1169544" y="314139"/>
                  </a:cubicBezTo>
                  <a:cubicBezTo>
                    <a:pt x="1167204" y="288406"/>
                    <a:pt x="1157847" y="260333"/>
                    <a:pt x="1176562" y="236939"/>
                  </a:cubicBezTo>
                  <a:cubicBezTo>
                    <a:pt x="1213992" y="192491"/>
                    <a:pt x="1256101" y="159739"/>
                    <a:pt x="1314586" y="150382"/>
                  </a:cubicBezTo>
                  <a:cubicBezTo>
                    <a:pt x="1380090" y="141024"/>
                    <a:pt x="1384768" y="136345"/>
                    <a:pt x="1354356" y="77860"/>
                  </a:cubicBezTo>
                  <a:cubicBezTo>
                    <a:pt x="1363714" y="70842"/>
                    <a:pt x="1373071" y="75521"/>
                    <a:pt x="1382429" y="73181"/>
                  </a:cubicBezTo>
                  <a:cubicBezTo>
                    <a:pt x="1387108" y="70842"/>
                    <a:pt x="1391787" y="68503"/>
                    <a:pt x="1394126" y="63824"/>
                  </a:cubicBezTo>
                  <a:cubicBezTo>
                    <a:pt x="1363714" y="42769"/>
                    <a:pt x="1330962" y="26393"/>
                    <a:pt x="1305229" y="73181"/>
                  </a:cubicBezTo>
                  <a:close/>
                </a:path>
              </a:pathLst>
            </a:custGeom>
            <a:solidFill>
              <a:srgbClr val="403D3D"/>
            </a:solidFill>
            <a:ln w="23341"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FAF89F98-CE64-425E-8AB1-D98C3FDAF27D}"/>
                </a:ext>
              </a:extLst>
            </p:cNvPr>
            <p:cNvSpPr/>
            <p:nvPr/>
          </p:nvSpPr>
          <p:spPr>
            <a:xfrm>
              <a:off x="9579449" y="6174010"/>
              <a:ext cx="1029336" cy="538062"/>
            </a:xfrm>
            <a:custGeom>
              <a:avLst/>
              <a:gdLst>
                <a:gd name="connsiteX0" fmla="*/ 1002314 w 1029335"/>
                <a:gd name="connsiteY0" fmla="*/ 349456 h 538061"/>
                <a:gd name="connsiteX1" fmla="*/ 936811 w 1029335"/>
                <a:gd name="connsiteY1" fmla="*/ 283952 h 538061"/>
                <a:gd name="connsiteX2" fmla="*/ 819841 w 1029335"/>
                <a:gd name="connsiteY2" fmla="*/ 274595 h 538061"/>
                <a:gd name="connsiteX3" fmla="*/ 819841 w 1029335"/>
                <a:gd name="connsiteY3" fmla="*/ 274595 h 538061"/>
                <a:gd name="connsiteX4" fmla="*/ 819841 w 1029335"/>
                <a:gd name="connsiteY4" fmla="*/ 274595 h 538061"/>
                <a:gd name="connsiteX5" fmla="*/ 819841 w 1029335"/>
                <a:gd name="connsiteY5" fmla="*/ 274595 h 538061"/>
                <a:gd name="connsiteX6" fmla="*/ 775393 w 1029335"/>
                <a:gd name="connsiteY6" fmla="*/ 265237 h 538061"/>
                <a:gd name="connsiteX7" fmla="*/ 525077 w 1029335"/>
                <a:gd name="connsiteY7" fmla="*/ 68728 h 538061"/>
                <a:gd name="connsiteX8" fmla="*/ 501683 w 1029335"/>
                <a:gd name="connsiteY8" fmla="*/ 42994 h 538061"/>
                <a:gd name="connsiteX9" fmla="*/ 482968 w 1029335"/>
                <a:gd name="connsiteY9" fmla="*/ 71067 h 538061"/>
                <a:gd name="connsiteX10" fmla="*/ 508701 w 1029335"/>
                <a:gd name="connsiteY10" fmla="*/ 85103 h 538061"/>
                <a:gd name="connsiteX11" fmla="*/ 791768 w 1029335"/>
                <a:gd name="connsiteY11" fmla="*/ 288631 h 538061"/>
                <a:gd name="connsiteX12" fmla="*/ 925114 w 1029335"/>
                <a:gd name="connsiteY12" fmla="*/ 305007 h 538061"/>
                <a:gd name="connsiteX13" fmla="*/ 981260 w 1029335"/>
                <a:gd name="connsiteY13" fmla="*/ 365831 h 538061"/>
                <a:gd name="connsiteX14" fmla="*/ 929793 w 1029335"/>
                <a:gd name="connsiteY14" fmla="*/ 428995 h 538061"/>
                <a:gd name="connsiteX15" fmla="*/ 475950 w 1029335"/>
                <a:gd name="connsiteY15" fmla="*/ 424316 h 538061"/>
                <a:gd name="connsiteX16" fmla="*/ 302834 w 1029335"/>
                <a:gd name="connsiteY16" fmla="*/ 414959 h 538061"/>
                <a:gd name="connsiteX17" fmla="*/ 108664 w 1029335"/>
                <a:gd name="connsiteY17" fmla="*/ 393904 h 538061"/>
                <a:gd name="connsiteX18" fmla="*/ 59536 w 1029335"/>
                <a:gd name="connsiteY18" fmla="*/ 328401 h 538061"/>
                <a:gd name="connsiteX19" fmla="*/ 57197 w 1029335"/>
                <a:gd name="connsiteY19" fmla="*/ 213770 h 538061"/>
                <a:gd name="connsiteX20" fmla="*/ 80591 w 1029335"/>
                <a:gd name="connsiteY20" fmla="*/ 141249 h 538061"/>
                <a:gd name="connsiteX21" fmla="*/ 68894 w 1029335"/>
                <a:gd name="connsiteY21" fmla="*/ 134231 h 538061"/>
                <a:gd name="connsiteX22" fmla="*/ 50179 w 1029335"/>
                <a:gd name="connsiteY22" fmla="*/ 199734 h 538061"/>
                <a:gd name="connsiteX23" fmla="*/ 50179 w 1029335"/>
                <a:gd name="connsiteY23" fmla="*/ 309686 h 538061"/>
                <a:gd name="connsiteX24" fmla="*/ 80591 w 1029335"/>
                <a:gd name="connsiteY24" fmla="*/ 403262 h 538061"/>
                <a:gd name="connsiteX25" fmla="*/ 314531 w 1029335"/>
                <a:gd name="connsiteY25" fmla="*/ 431335 h 538061"/>
                <a:gd name="connsiteX26" fmla="*/ 487647 w 1029335"/>
                <a:gd name="connsiteY26" fmla="*/ 447710 h 538061"/>
                <a:gd name="connsiteX27" fmla="*/ 950847 w 1029335"/>
                <a:gd name="connsiteY27" fmla="*/ 445371 h 538061"/>
                <a:gd name="connsiteX28" fmla="*/ 1002314 w 1029335"/>
                <a:gd name="connsiteY28" fmla="*/ 349456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29335" h="538061">
                  <a:moveTo>
                    <a:pt x="1002314" y="349456"/>
                  </a:moveTo>
                  <a:cubicBezTo>
                    <a:pt x="997635" y="309686"/>
                    <a:pt x="971902" y="288631"/>
                    <a:pt x="936811" y="283952"/>
                  </a:cubicBezTo>
                  <a:cubicBezTo>
                    <a:pt x="899381" y="279274"/>
                    <a:pt x="859611" y="276934"/>
                    <a:pt x="819841" y="274595"/>
                  </a:cubicBezTo>
                  <a:cubicBezTo>
                    <a:pt x="819841" y="274595"/>
                    <a:pt x="819841" y="274595"/>
                    <a:pt x="819841" y="274595"/>
                  </a:cubicBezTo>
                  <a:cubicBezTo>
                    <a:pt x="819841" y="274595"/>
                    <a:pt x="819841" y="274595"/>
                    <a:pt x="819841" y="274595"/>
                  </a:cubicBezTo>
                  <a:cubicBezTo>
                    <a:pt x="819841" y="274595"/>
                    <a:pt x="819841" y="274595"/>
                    <a:pt x="819841" y="274595"/>
                  </a:cubicBezTo>
                  <a:cubicBezTo>
                    <a:pt x="803465" y="272255"/>
                    <a:pt x="787090" y="269916"/>
                    <a:pt x="775393" y="265237"/>
                  </a:cubicBezTo>
                  <a:cubicBezTo>
                    <a:pt x="651404" y="227807"/>
                    <a:pt x="592920" y="174001"/>
                    <a:pt x="525077" y="68728"/>
                  </a:cubicBezTo>
                  <a:cubicBezTo>
                    <a:pt x="513380" y="50012"/>
                    <a:pt x="501683" y="64049"/>
                    <a:pt x="501683" y="42994"/>
                  </a:cubicBezTo>
                  <a:cubicBezTo>
                    <a:pt x="497004" y="52352"/>
                    <a:pt x="492325" y="59370"/>
                    <a:pt x="482968" y="71067"/>
                  </a:cubicBezTo>
                  <a:cubicBezTo>
                    <a:pt x="485307" y="71067"/>
                    <a:pt x="499344" y="66388"/>
                    <a:pt x="508701" y="85103"/>
                  </a:cubicBezTo>
                  <a:cubicBezTo>
                    <a:pt x="574204" y="178679"/>
                    <a:pt x="630350" y="248861"/>
                    <a:pt x="791768" y="288631"/>
                  </a:cubicBezTo>
                  <a:cubicBezTo>
                    <a:pt x="843235" y="297989"/>
                    <a:pt x="883005" y="297989"/>
                    <a:pt x="925114" y="305007"/>
                  </a:cubicBezTo>
                  <a:cubicBezTo>
                    <a:pt x="967223" y="314365"/>
                    <a:pt x="978920" y="335419"/>
                    <a:pt x="981260" y="365831"/>
                  </a:cubicBezTo>
                  <a:cubicBezTo>
                    <a:pt x="983599" y="400922"/>
                    <a:pt x="953187" y="419638"/>
                    <a:pt x="929793" y="428995"/>
                  </a:cubicBezTo>
                  <a:cubicBezTo>
                    <a:pt x="726265" y="494498"/>
                    <a:pt x="611635" y="482801"/>
                    <a:pt x="475950" y="424316"/>
                  </a:cubicBezTo>
                  <a:cubicBezTo>
                    <a:pt x="412786" y="396244"/>
                    <a:pt x="370677" y="405601"/>
                    <a:pt x="302834" y="414959"/>
                  </a:cubicBezTo>
                  <a:cubicBezTo>
                    <a:pt x="237331" y="424316"/>
                    <a:pt x="169488" y="410280"/>
                    <a:pt x="108664" y="393904"/>
                  </a:cubicBezTo>
                  <a:cubicBezTo>
                    <a:pt x="87609" y="386886"/>
                    <a:pt x="38482" y="382207"/>
                    <a:pt x="59536" y="328401"/>
                  </a:cubicBezTo>
                  <a:cubicBezTo>
                    <a:pt x="57197" y="272255"/>
                    <a:pt x="59536" y="213770"/>
                    <a:pt x="57197" y="213770"/>
                  </a:cubicBezTo>
                  <a:cubicBezTo>
                    <a:pt x="59536" y="197395"/>
                    <a:pt x="66555" y="188037"/>
                    <a:pt x="80591" y="141249"/>
                  </a:cubicBezTo>
                  <a:cubicBezTo>
                    <a:pt x="73573" y="136570"/>
                    <a:pt x="75912" y="138910"/>
                    <a:pt x="68894" y="134231"/>
                  </a:cubicBezTo>
                  <a:cubicBezTo>
                    <a:pt x="66555" y="157625"/>
                    <a:pt x="52518" y="176340"/>
                    <a:pt x="50179" y="199734"/>
                  </a:cubicBezTo>
                  <a:cubicBezTo>
                    <a:pt x="45500" y="237164"/>
                    <a:pt x="45500" y="272255"/>
                    <a:pt x="50179" y="309686"/>
                  </a:cubicBezTo>
                  <a:cubicBezTo>
                    <a:pt x="43161" y="344777"/>
                    <a:pt x="29124" y="384547"/>
                    <a:pt x="80591" y="403262"/>
                  </a:cubicBezTo>
                  <a:cubicBezTo>
                    <a:pt x="157791" y="428995"/>
                    <a:pt x="234991" y="445371"/>
                    <a:pt x="314531" y="431335"/>
                  </a:cubicBezTo>
                  <a:cubicBezTo>
                    <a:pt x="375355" y="419638"/>
                    <a:pt x="431501" y="421977"/>
                    <a:pt x="487647" y="447710"/>
                  </a:cubicBezTo>
                  <a:cubicBezTo>
                    <a:pt x="642047" y="520232"/>
                    <a:pt x="796447" y="501517"/>
                    <a:pt x="950847" y="445371"/>
                  </a:cubicBezTo>
                  <a:cubicBezTo>
                    <a:pt x="997635" y="421977"/>
                    <a:pt x="1004654" y="389225"/>
                    <a:pt x="1002314" y="349456"/>
                  </a:cubicBezTo>
                  <a:close/>
                </a:path>
              </a:pathLst>
            </a:custGeom>
            <a:solidFill>
              <a:srgbClr val="504D4D"/>
            </a:solidFill>
            <a:ln w="23341"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DAFF24B3-F191-47D0-A483-9BB8D1F28BCE}"/>
                </a:ext>
              </a:extLst>
            </p:cNvPr>
            <p:cNvSpPr/>
            <p:nvPr/>
          </p:nvSpPr>
          <p:spPr>
            <a:xfrm>
              <a:off x="9189890" y="77155"/>
              <a:ext cx="772002" cy="655032"/>
            </a:xfrm>
            <a:custGeom>
              <a:avLst/>
              <a:gdLst>
                <a:gd name="connsiteX0" fmla="*/ 49058 w 772001"/>
                <a:gd name="connsiteY0" fmla="*/ 434054 h 655031"/>
                <a:gd name="connsiteX1" fmla="*/ 105204 w 772001"/>
                <a:gd name="connsiteY1" fmla="*/ 160344 h 655031"/>
                <a:gd name="connsiteX2" fmla="*/ 233871 w 772001"/>
                <a:gd name="connsiteY2" fmla="*/ 85484 h 655031"/>
                <a:gd name="connsiteX3" fmla="*/ 285338 w 772001"/>
                <a:gd name="connsiteY3" fmla="*/ 69108 h 655031"/>
                <a:gd name="connsiteX4" fmla="*/ 399968 w 772001"/>
                <a:gd name="connsiteY4" fmla="*/ 57411 h 655031"/>
                <a:gd name="connsiteX5" fmla="*/ 552029 w 772001"/>
                <a:gd name="connsiteY5" fmla="*/ 104199 h 655031"/>
                <a:gd name="connsiteX6" fmla="*/ 736842 w 772001"/>
                <a:gd name="connsiteY6" fmla="*/ 314745 h 655031"/>
                <a:gd name="connsiteX7" fmla="*/ 701751 w 772001"/>
                <a:gd name="connsiteY7" fmla="*/ 424697 h 655031"/>
                <a:gd name="connsiteX8" fmla="*/ 666660 w 772001"/>
                <a:gd name="connsiteY8" fmla="*/ 452769 h 655031"/>
                <a:gd name="connsiteX9" fmla="*/ 495883 w 772001"/>
                <a:gd name="connsiteY9" fmla="*/ 396624 h 655031"/>
                <a:gd name="connsiteX10" fmla="*/ 360198 w 772001"/>
                <a:gd name="connsiteY10" fmla="*/ 431715 h 655031"/>
                <a:gd name="connsiteX11" fmla="*/ 275980 w 772001"/>
                <a:gd name="connsiteY11" fmla="*/ 499557 h 655031"/>
                <a:gd name="connsiteX12" fmla="*/ 236210 w 772001"/>
                <a:gd name="connsiteY12" fmla="*/ 541667 h 655031"/>
                <a:gd name="connsiteX13" fmla="*/ 231531 w 772001"/>
                <a:gd name="connsiteY13" fmla="*/ 576758 h 655031"/>
                <a:gd name="connsiteX14" fmla="*/ 198780 w 772001"/>
                <a:gd name="connsiteY14" fmla="*/ 616527 h 655031"/>
                <a:gd name="connsiteX15" fmla="*/ 175386 w 772001"/>
                <a:gd name="connsiteY15" fmla="*/ 576758 h 655031"/>
                <a:gd name="connsiteX16" fmla="*/ 53737 w 772001"/>
                <a:gd name="connsiteY16" fmla="*/ 478503 h 655031"/>
                <a:gd name="connsiteX17" fmla="*/ 49058 w 772001"/>
                <a:gd name="connsiteY17" fmla="*/ 434054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2001" h="655031">
                  <a:moveTo>
                    <a:pt x="49058" y="434054"/>
                  </a:moveTo>
                  <a:cubicBezTo>
                    <a:pt x="28004" y="335799"/>
                    <a:pt x="65434" y="244563"/>
                    <a:pt x="105204" y="160344"/>
                  </a:cubicBezTo>
                  <a:cubicBezTo>
                    <a:pt x="123919" y="118235"/>
                    <a:pt x="173046" y="80805"/>
                    <a:pt x="233871" y="85484"/>
                  </a:cubicBezTo>
                  <a:cubicBezTo>
                    <a:pt x="254925" y="87823"/>
                    <a:pt x="268962" y="83144"/>
                    <a:pt x="285338" y="69108"/>
                  </a:cubicBezTo>
                  <a:cubicBezTo>
                    <a:pt x="318089" y="43375"/>
                    <a:pt x="353180" y="31678"/>
                    <a:pt x="399968" y="57411"/>
                  </a:cubicBezTo>
                  <a:cubicBezTo>
                    <a:pt x="446756" y="80805"/>
                    <a:pt x="502902" y="83144"/>
                    <a:pt x="552029" y="104199"/>
                  </a:cubicBezTo>
                  <a:cubicBezTo>
                    <a:pt x="650284" y="143969"/>
                    <a:pt x="708769" y="216490"/>
                    <a:pt x="736842" y="314745"/>
                  </a:cubicBezTo>
                  <a:cubicBezTo>
                    <a:pt x="748539" y="356854"/>
                    <a:pt x="736842" y="396624"/>
                    <a:pt x="701751" y="424697"/>
                  </a:cubicBezTo>
                  <a:cubicBezTo>
                    <a:pt x="692393" y="438733"/>
                    <a:pt x="683035" y="450430"/>
                    <a:pt x="666660" y="452769"/>
                  </a:cubicBezTo>
                  <a:cubicBezTo>
                    <a:pt x="605835" y="448091"/>
                    <a:pt x="547350" y="434054"/>
                    <a:pt x="495883" y="396624"/>
                  </a:cubicBezTo>
                  <a:cubicBezTo>
                    <a:pt x="442077" y="356854"/>
                    <a:pt x="385932" y="373230"/>
                    <a:pt x="360198" y="431715"/>
                  </a:cubicBezTo>
                  <a:cubicBezTo>
                    <a:pt x="343823" y="469145"/>
                    <a:pt x="322768" y="499557"/>
                    <a:pt x="275980" y="499557"/>
                  </a:cubicBezTo>
                  <a:cubicBezTo>
                    <a:pt x="247907" y="499557"/>
                    <a:pt x="236210" y="515933"/>
                    <a:pt x="236210" y="541667"/>
                  </a:cubicBezTo>
                  <a:cubicBezTo>
                    <a:pt x="236210" y="553364"/>
                    <a:pt x="236210" y="565061"/>
                    <a:pt x="231531" y="576758"/>
                  </a:cubicBezTo>
                  <a:cubicBezTo>
                    <a:pt x="226853" y="595473"/>
                    <a:pt x="217495" y="616527"/>
                    <a:pt x="198780" y="616527"/>
                  </a:cubicBezTo>
                  <a:cubicBezTo>
                    <a:pt x="177725" y="616527"/>
                    <a:pt x="177725" y="593133"/>
                    <a:pt x="175386" y="576758"/>
                  </a:cubicBezTo>
                  <a:cubicBezTo>
                    <a:pt x="161349" y="511254"/>
                    <a:pt x="109883" y="492539"/>
                    <a:pt x="53737" y="478503"/>
                  </a:cubicBezTo>
                  <a:cubicBezTo>
                    <a:pt x="39701" y="466806"/>
                    <a:pt x="46719" y="450430"/>
                    <a:pt x="49058" y="434054"/>
                  </a:cubicBezTo>
                  <a:close/>
                </a:path>
              </a:pathLst>
            </a:custGeom>
            <a:solidFill>
              <a:srgbClr val="0D0402"/>
            </a:solidFill>
            <a:ln w="23341"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A215407C-F7BE-4376-89C6-E33F9421C373}"/>
                </a:ext>
              </a:extLst>
            </p:cNvPr>
            <p:cNvSpPr/>
            <p:nvPr/>
          </p:nvSpPr>
          <p:spPr>
            <a:xfrm>
              <a:off x="9178941" y="503306"/>
              <a:ext cx="233940" cy="514668"/>
            </a:xfrm>
            <a:custGeom>
              <a:avLst/>
              <a:gdLst>
                <a:gd name="connsiteX0" fmla="*/ 57668 w 233939"/>
                <a:gd name="connsiteY0" fmla="*/ 42994 h 514667"/>
                <a:gd name="connsiteX1" fmla="*/ 67026 w 233939"/>
                <a:gd name="connsiteY1" fmla="*/ 54691 h 514667"/>
                <a:gd name="connsiteX2" fmla="*/ 116153 w 233939"/>
                <a:gd name="connsiteY2" fmla="*/ 255880 h 514667"/>
                <a:gd name="connsiteX3" fmla="*/ 155923 w 233939"/>
                <a:gd name="connsiteY3" fmla="*/ 297989 h 514667"/>
                <a:gd name="connsiteX4" fmla="*/ 191014 w 233939"/>
                <a:gd name="connsiteY4" fmla="*/ 302668 h 514667"/>
                <a:gd name="connsiteX5" fmla="*/ 160601 w 233939"/>
                <a:gd name="connsiteY5" fmla="*/ 321383 h 514667"/>
                <a:gd name="connsiteX6" fmla="*/ 116153 w 233939"/>
                <a:gd name="connsiteY6" fmla="*/ 300328 h 514667"/>
                <a:gd name="connsiteX7" fmla="*/ 102117 w 233939"/>
                <a:gd name="connsiteY7" fmla="*/ 384547 h 514667"/>
                <a:gd name="connsiteX8" fmla="*/ 76383 w 233939"/>
                <a:gd name="connsiteY8" fmla="*/ 473444 h 514667"/>
                <a:gd name="connsiteX9" fmla="*/ 67026 w 233939"/>
                <a:gd name="connsiteY9" fmla="*/ 466426 h 514667"/>
                <a:gd name="connsiteX10" fmla="*/ 99777 w 233939"/>
                <a:gd name="connsiteY10" fmla="*/ 272255 h 514667"/>
                <a:gd name="connsiteX11" fmla="*/ 81062 w 233939"/>
                <a:gd name="connsiteY11" fmla="*/ 183358 h 514667"/>
                <a:gd name="connsiteX12" fmla="*/ 57668 w 233939"/>
                <a:gd name="connsiteY12" fmla="*/ 42994 h 514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939" h="514667">
                  <a:moveTo>
                    <a:pt x="57668" y="42994"/>
                  </a:moveTo>
                  <a:cubicBezTo>
                    <a:pt x="64686" y="50013"/>
                    <a:pt x="64686" y="50013"/>
                    <a:pt x="67026" y="54691"/>
                  </a:cubicBezTo>
                  <a:cubicBezTo>
                    <a:pt x="24916" y="131892"/>
                    <a:pt x="97438" y="136570"/>
                    <a:pt x="116153" y="255880"/>
                  </a:cubicBezTo>
                  <a:cubicBezTo>
                    <a:pt x="118492" y="274595"/>
                    <a:pt x="137207" y="295649"/>
                    <a:pt x="155923" y="297989"/>
                  </a:cubicBezTo>
                  <a:cubicBezTo>
                    <a:pt x="167620" y="300328"/>
                    <a:pt x="179317" y="302668"/>
                    <a:pt x="191014" y="302668"/>
                  </a:cubicBezTo>
                  <a:cubicBezTo>
                    <a:pt x="214408" y="302668"/>
                    <a:pt x="172298" y="326062"/>
                    <a:pt x="160601" y="321383"/>
                  </a:cubicBezTo>
                  <a:cubicBezTo>
                    <a:pt x="139547" y="314365"/>
                    <a:pt x="123171" y="305007"/>
                    <a:pt x="116153" y="300328"/>
                  </a:cubicBezTo>
                  <a:cubicBezTo>
                    <a:pt x="106795" y="295649"/>
                    <a:pt x="106795" y="358813"/>
                    <a:pt x="102117" y="384547"/>
                  </a:cubicBezTo>
                  <a:cubicBezTo>
                    <a:pt x="95098" y="421977"/>
                    <a:pt x="88080" y="440692"/>
                    <a:pt x="76383" y="473444"/>
                  </a:cubicBezTo>
                  <a:cubicBezTo>
                    <a:pt x="71704" y="464086"/>
                    <a:pt x="78723" y="473444"/>
                    <a:pt x="67026" y="466426"/>
                  </a:cubicBezTo>
                  <a:cubicBezTo>
                    <a:pt x="90420" y="398583"/>
                    <a:pt x="99777" y="340098"/>
                    <a:pt x="99777" y="272255"/>
                  </a:cubicBezTo>
                  <a:cubicBezTo>
                    <a:pt x="99777" y="244183"/>
                    <a:pt x="95098" y="204413"/>
                    <a:pt x="81062" y="183358"/>
                  </a:cubicBezTo>
                  <a:cubicBezTo>
                    <a:pt x="36613" y="122534"/>
                    <a:pt x="34274" y="96801"/>
                    <a:pt x="57668" y="42994"/>
                  </a:cubicBezTo>
                  <a:close/>
                </a:path>
              </a:pathLst>
            </a:custGeom>
            <a:solidFill>
              <a:srgbClr val="9F9E9E"/>
            </a:solidFill>
            <a:ln w="23341"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DAB33D3B-D51B-4712-AAB5-907D4852F5B2}"/>
                </a:ext>
              </a:extLst>
            </p:cNvPr>
            <p:cNvSpPr/>
            <p:nvPr/>
          </p:nvSpPr>
          <p:spPr>
            <a:xfrm>
              <a:off x="8540922" y="2405238"/>
              <a:ext cx="467880" cy="210546"/>
            </a:xfrm>
            <a:custGeom>
              <a:avLst/>
              <a:gdLst>
                <a:gd name="connsiteX0" fmla="*/ 42994 w 467879"/>
                <a:gd name="connsiteY0" fmla="*/ 45334 h 210545"/>
                <a:gd name="connsiteX1" fmla="*/ 61710 w 467879"/>
                <a:gd name="connsiteY1" fmla="*/ 42994 h 210545"/>
                <a:gd name="connsiteX2" fmla="*/ 108498 w 467879"/>
                <a:gd name="connsiteY2" fmla="*/ 134231 h 210545"/>
                <a:gd name="connsiteX3" fmla="*/ 234825 w 467879"/>
                <a:gd name="connsiteY3" fmla="*/ 162304 h 210545"/>
                <a:gd name="connsiteX4" fmla="*/ 400922 w 467879"/>
                <a:gd name="connsiteY4" fmla="*/ 117855 h 210545"/>
                <a:gd name="connsiteX5" fmla="*/ 440692 w 467879"/>
                <a:gd name="connsiteY5" fmla="*/ 110837 h 210545"/>
                <a:gd name="connsiteX6" fmla="*/ 426656 w 467879"/>
                <a:gd name="connsiteY6" fmla="*/ 155286 h 210545"/>
                <a:gd name="connsiteX7" fmla="*/ 405601 w 467879"/>
                <a:gd name="connsiteY7" fmla="*/ 127213 h 210545"/>
                <a:gd name="connsiteX8" fmla="*/ 239504 w 467879"/>
                <a:gd name="connsiteY8" fmla="*/ 178680 h 210545"/>
                <a:gd name="connsiteX9" fmla="*/ 99140 w 467879"/>
                <a:gd name="connsiteY9" fmla="*/ 145928 h 210545"/>
                <a:gd name="connsiteX10" fmla="*/ 57031 w 467879"/>
                <a:gd name="connsiteY10" fmla="*/ 75746 h 210545"/>
                <a:gd name="connsiteX11" fmla="*/ 42994 w 467879"/>
                <a:gd name="connsiteY11" fmla="*/ 45334 h 21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7879" h="210545">
                  <a:moveTo>
                    <a:pt x="42994" y="45334"/>
                  </a:moveTo>
                  <a:cubicBezTo>
                    <a:pt x="57031" y="45334"/>
                    <a:pt x="57031" y="45334"/>
                    <a:pt x="61710" y="42994"/>
                  </a:cubicBezTo>
                  <a:cubicBezTo>
                    <a:pt x="78085" y="85104"/>
                    <a:pt x="87443" y="108498"/>
                    <a:pt x="108498" y="134231"/>
                  </a:cubicBezTo>
                  <a:cubicBezTo>
                    <a:pt x="150607" y="188037"/>
                    <a:pt x="190377" y="181019"/>
                    <a:pt x="234825" y="162304"/>
                  </a:cubicBezTo>
                  <a:cubicBezTo>
                    <a:pt x="290971" y="141249"/>
                    <a:pt x="342437" y="124873"/>
                    <a:pt x="400922" y="117855"/>
                  </a:cubicBezTo>
                  <a:cubicBezTo>
                    <a:pt x="417298" y="115516"/>
                    <a:pt x="431335" y="113176"/>
                    <a:pt x="440692" y="110837"/>
                  </a:cubicBezTo>
                  <a:cubicBezTo>
                    <a:pt x="424316" y="129552"/>
                    <a:pt x="431335" y="141249"/>
                    <a:pt x="426656" y="155286"/>
                  </a:cubicBezTo>
                  <a:cubicBezTo>
                    <a:pt x="428995" y="131892"/>
                    <a:pt x="426656" y="122534"/>
                    <a:pt x="405601" y="127213"/>
                  </a:cubicBezTo>
                  <a:cubicBezTo>
                    <a:pt x="342437" y="141249"/>
                    <a:pt x="295649" y="155286"/>
                    <a:pt x="239504" y="178680"/>
                  </a:cubicBezTo>
                  <a:cubicBezTo>
                    <a:pt x="204413" y="190377"/>
                    <a:pt x="145928" y="209092"/>
                    <a:pt x="99140" y="145928"/>
                  </a:cubicBezTo>
                  <a:cubicBezTo>
                    <a:pt x="78085" y="115516"/>
                    <a:pt x="73407" y="103819"/>
                    <a:pt x="57031" y="75746"/>
                  </a:cubicBezTo>
                  <a:cubicBezTo>
                    <a:pt x="52352" y="64049"/>
                    <a:pt x="54691" y="57031"/>
                    <a:pt x="42994" y="45334"/>
                  </a:cubicBezTo>
                  <a:close/>
                </a:path>
              </a:pathLst>
            </a:custGeom>
            <a:solidFill>
              <a:srgbClr val="706E6E"/>
            </a:solidFill>
            <a:ln w="23341"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5537CDD-FA06-4528-B4DE-00B04DF9D650}"/>
                </a:ext>
              </a:extLst>
            </p:cNvPr>
            <p:cNvSpPr/>
            <p:nvPr/>
          </p:nvSpPr>
          <p:spPr>
            <a:xfrm>
              <a:off x="9047229" y="6295659"/>
              <a:ext cx="491274" cy="584850"/>
            </a:xfrm>
            <a:custGeom>
              <a:avLst/>
              <a:gdLst>
                <a:gd name="connsiteX0" fmla="*/ 439696 w 491273"/>
                <a:gd name="connsiteY0" fmla="*/ 361153 h 584849"/>
                <a:gd name="connsiteX1" fmla="*/ 418641 w 491273"/>
                <a:gd name="connsiteY1" fmla="*/ 251201 h 584849"/>
                <a:gd name="connsiteX2" fmla="*/ 418641 w 491273"/>
                <a:gd name="connsiteY2" fmla="*/ 117855 h 584849"/>
                <a:gd name="connsiteX3" fmla="*/ 423320 w 491273"/>
                <a:gd name="connsiteY3" fmla="*/ 50013 h 584849"/>
                <a:gd name="connsiteX4" fmla="*/ 397587 w 491273"/>
                <a:gd name="connsiteY4" fmla="*/ 42994 h 584849"/>
                <a:gd name="connsiteX5" fmla="*/ 399926 w 491273"/>
                <a:gd name="connsiteY5" fmla="*/ 117855 h 584849"/>
                <a:gd name="connsiteX6" fmla="*/ 404605 w 491273"/>
                <a:gd name="connsiteY6" fmla="*/ 279274 h 584849"/>
                <a:gd name="connsiteX7" fmla="*/ 432678 w 491273"/>
                <a:gd name="connsiteY7" fmla="*/ 426656 h 584849"/>
                <a:gd name="connsiteX8" fmla="*/ 357817 w 491273"/>
                <a:gd name="connsiteY8" fmla="*/ 522571 h 584849"/>
                <a:gd name="connsiteX9" fmla="*/ 107501 w 491273"/>
                <a:gd name="connsiteY9" fmla="*/ 515553 h 584849"/>
                <a:gd name="connsiteX10" fmla="*/ 72410 w 491273"/>
                <a:gd name="connsiteY10" fmla="*/ 370510 h 584849"/>
                <a:gd name="connsiteX11" fmla="*/ 116859 w 491273"/>
                <a:gd name="connsiteY11" fmla="*/ 232486 h 584849"/>
                <a:gd name="connsiteX12" fmla="*/ 126216 w 491273"/>
                <a:gd name="connsiteY12" fmla="*/ 61710 h 584849"/>
                <a:gd name="connsiteX13" fmla="*/ 105162 w 491273"/>
                <a:gd name="connsiteY13" fmla="*/ 64050 h 584849"/>
                <a:gd name="connsiteX14" fmla="*/ 105162 w 491273"/>
                <a:gd name="connsiteY14" fmla="*/ 225468 h 584849"/>
                <a:gd name="connsiteX15" fmla="*/ 105162 w 491273"/>
                <a:gd name="connsiteY15" fmla="*/ 225468 h 584849"/>
                <a:gd name="connsiteX16" fmla="*/ 105162 w 491273"/>
                <a:gd name="connsiteY16" fmla="*/ 225468 h 584849"/>
                <a:gd name="connsiteX17" fmla="*/ 56034 w 491273"/>
                <a:gd name="connsiteY17" fmla="*/ 372850 h 584849"/>
                <a:gd name="connsiteX18" fmla="*/ 98143 w 491273"/>
                <a:gd name="connsiteY18" fmla="*/ 531929 h 584849"/>
                <a:gd name="connsiteX19" fmla="*/ 98143 w 491273"/>
                <a:gd name="connsiteY19" fmla="*/ 531929 h 584849"/>
                <a:gd name="connsiteX20" fmla="*/ 177683 w 491273"/>
                <a:gd name="connsiteY20" fmla="*/ 543626 h 584849"/>
                <a:gd name="connsiteX21" fmla="*/ 353138 w 491273"/>
                <a:gd name="connsiteY21" fmla="*/ 543626 h 584849"/>
                <a:gd name="connsiteX22" fmla="*/ 453732 w 491273"/>
                <a:gd name="connsiteY22" fmla="*/ 440692 h 584849"/>
                <a:gd name="connsiteX23" fmla="*/ 439696 w 491273"/>
                <a:gd name="connsiteY23" fmla="*/ 361153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273" h="584849">
                  <a:moveTo>
                    <a:pt x="439696" y="361153"/>
                  </a:moveTo>
                  <a:cubicBezTo>
                    <a:pt x="427999" y="326062"/>
                    <a:pt x="420981" y="288631"/>
                    <a:pt x="418641" y="251201"/>
                  </a:cubicBezTo>
                  <a:cubicBezTo>
                    <a:pt x="413962" y="197395"/>
                    <a:pt x="418641" y="171661"/>
                    <a:pt x="418641" y="117855"/>
                  </a:cubicBezTo>
                  <a:cubicBezTo>
                    <a:pt x="418641" y="92122"/>
                    <a:pt x="416302" y="71067"/>
                    <a:pt x="423320" y="50013"/>
                  </a:cubicBezTo>
                  <a:cubicBezTo>
                    <a:pt x="413962" y="50013"/>
                    <a:pt x="409284" y="45334"/>
                    <a:pt x="397587" y="42994"/>
                  </a:cubicBezTo>
                  <a:cubicBezTo>
                    <a:pt x="397587" y="57031"/>
                    <a:pt x="402265" y="108498"/>
                    <a:pt x="399926" y="117855"/>
                  </a:cubicBezTo>
                  <a:cubicBezTo>
                    <a:pt x="392908" y="183358"/>
                    <a:pt x="399926" y="244183"/>
                    <a:pt x="404605" y="279274"/>
                  </a:cubicBezTo>
                  <a:cubicBezTo>
                    <a:pt x="416302" y="328401"/>
                    <a:pt x="427999" y="372850"/>
                    <a:pt x="432678" y="426656"/>
                  </a:cubicBezTo>
                  <a:cubicBezTo>
                    <a:pt x="437356" y="489820"/>
                    <a:pt x="418641" y="508535"/>
                    <a:pt x="357817" y="522571"/>
                  </a:cubicBezTo>
                  <a:cubicBezTo>
                    <a:pt x="304011" y="534268"/>
                    <a:pt x="180022" y="536608"/>
                    <a:pt x="107501" y="515553"/>
                  </a:cubicBezTo>
                  <a:cubicBezTo>
                    <a:pt x="74749" y="508535"/>
                    <a:pt x="37319" y="452389"/>
                    <a:pt x="72410" y="370510"/>
                  </a:cubicBezTo>
                  <a:cubicBezTo>
                    <a:pt x="86446" y="337759"/>
                    <a:pt x="112180" y="255880"/>
                    <a:pt x="116859" y="232486"/>
                  </a:cubicBezTo>
                  <a:cubicBezTo>
                    <a:pt x="133234" y="178680"/>
                    <a:pt x="133234" y="124873"/>
                    <a:pt x="126216" y="61710"/>
                  </a:cubicBezTo>
                  <a:cubicBezTo>
                    <a:pt x="119198" y="61710"/>
                    <a:pt x="112180" y="64050"/>
                    <a:pt x="105162" y="64050"/>
                  </a:cubicBezTo>
                  <a:cubicBezTo>
                    <a:pt x="119198" y="122535"/>
                    <a:pt x="112180" y="183358"/>
                    <a:pt x="105162" y="225468"/>
                  </a:cubicBezTo>
                  <a:lnTo>
                    <a:pt x="105162" y="225468"/>
                  </a:lnTo>
                  <a:cubicBezTo>
                    <a:pt x="105162" y="225468"/>
                    <a:pt x="105162" y="225468"/>
                    <a:pt x="105162" y="225468"/>
                  </a:cubicBezTo>
                  <a:cubicBezTo>
                    <a:pt x="91125" y="274595"/>
                    <a:pt x="74749" y="326062"/>
                    <a:pt x="56034" y="372850"/>
                  </a:cubicBezTo>
                  <a:cubicBezTo>
                    <a:pt x="27961" y="443032"/>
                    <a:pt x="46677" y="503856"/>
                    <a:pt x="98143" y="531929"/>
                  </a:cubicBezTo>
                  <a:lnTo>
                    <a:pt x="98143" y="531929"/>
                  </a:lnTo>
                  <a:cubicBezTo>
                    <a:pt x="123877" y="541287"/>
                    <a:pt x="149610" y="543626"/>
                    <a:pt x="177683" y="543626"/>
                  </a:cubicBezTo>
                  <a:cubicBezTo>
                    <a:pt x="240847" y="550644"/>
                    <a:pt x="294653" y="548305"/>
                    <a:pt x="353138" y="543626"/>
                  </a:cubicBezTo>
                  <a:cubicBezTo>
                    <a:pt x="435017" y="534268"/>
                    <a:pt x="453732" y="517893"/>
                    <a:pt x="453732" y="440692"/>
                  </a:cubicBezTo>
                  <a:cubicBezTo>
                    <a:pt x="451393" y="417298"/>
                    <a:pt x="446714" y="389226"/>
                    <a:pt x="439696" y="361153"/>
                  </a:cubicBezTo>
                  <a:close/>
                </a:path>
              </a:pathLst>
            </a:custGeom>
            <a:solidFill>
              <a:srgbClr val="5D5A5A"/>
            </a:solidFill>
            <a:ln w="23341"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97BDCB65-A00F-4A47-B5D5-1A05C047551D}"/>
                </a:ext>
              </a:extLst>
            </p:cNvPr>
            <p:cNvSpPr/>
            <p:nvPr/>
          </p:nvSpPr>
          <p:spPr>
            <a:xfrm>
              <a:off x="8559637" y="1946560"/>
              <a:ext cx="1660973" cy="655032"/>
            </a:xfrm>
            <a:custGeom>
              <a:avLst/>
              <a:gdLst>
                <a:gd name="connsiteX0" fmla="*/ 421977 w 1660973"/>
                <a:gd name="connsiteY0" fmla="*/ 569515 h 655031"/>
                <a:gd name="connsiteX1" fmla="*/ 216110 w 1660973"/>
                <a:gd name="connsiteY1" fmla="*/ 620982 h 655031"/>
                <a:gd name="connsiteX2" fmla="*/ 106158 w 1660973"/>
                <a:gd name="connsiteY2" fmla="*/ 611624 h 655031"/>
                <a:gd name="connsiteX3" fmla="*/ 42994 w 1660973"/>
                <a:gd name="connsiteY3" fmla="*/ 501672 h 655031"/>
                <a:gd name="connsiteX4" fmla="*/ 166983 w 1660973"/>
                <a:gd name="connsiteY4" fmla="*/ 370666 h 655031"/>
                <a:gd name="connsiteX5" fmla="*/ 503856 w 1660973"/>
                <a:gd name="connsiteY5" fmla="*/ 267732 h 655031"/>
                <a:gd name="connsiteX6" fmla="*/ 716741 w 1660973"/>
                <a:gd name="connsiteY6" fmla="*/ 232641 h 655031"/>
                <a:gd name="connsiteX7" fmla="*/ 969396 w 1660973"/>
                <a:gd name="connsiteY7" fmla="*/ 171817 h 655031"/>
                <a:gd name="connsiteX8" fmla="*/ 1203336 w 1660973"/>
                <a:gd name="connsiteY8" fmla="*/ 61865 h 655031"/>
                <a:gd name="connsiteX9" fmla="*/ 1626768 w 1660973"/>
                <a:gd name="connsiteY9" fmla="*/ 82920 h 655031"/>
                <a:gd name="connsiteX10" fmla="*/ 1640804 w 1660973"/>
                <a:gd name="connsiteY10" fmla="*/ 94617 h 655031"/>
                <a:gd name="connsiteX11" fmla="*/ 1624428 w 1660973"/>
                <a:gd name="connsiteY11" fmla="*/ 110993 h 655031"/>
                <a:gd name="connsiteX12" fmla="*/ 1551907 w 1660973"/>
                <a:gd name="connsiteY12" fmla="*/ 118011 h 655031"/>
                <a:gd name="connsiteX13" fmla="*/ 1467688 w 1660973"/>
                <a:gd name="connsiteY13" fmla="*/ 103975 h 655031"/>
                <a:gd name="connsiteX14" fmla="*/ 1369434 w 1660973"/>
                <a:gd name="connsiteY14" fmla="*/ 99296 h 655031"/>
                <a:gd name="connsiteX15" fmla="*/ 1467688 w 1660973"/>
                <a:gd name="connsiteY15" fmla="*/ 122690 h 655031"/>
                <a:gd name="connsiteX16" fmla="*/ 1416222 w 1660973"/>
                <a:gd name="connsiteY16" fmla="*/ 155441 h 655031"/>
                <a:gd name="connsiteX17" fmla="*/ 1313288 w 1660973"/>
                <a:gd name="connsiteY17" fmla="*/ 143744 h 655031"/>
                <a:gd name="connsiteX18" fmla="*/ 1271179 w 1660973"/>
                <a:gd name="connsiteY18" fmla="*/ 153102 h 655031"/>
                <a:gd name="connsiteX19" fmla="*/ 1313288 w 1660973"/>
                <a:gd name="connsiteY19" fmla="*/ 155441 h 655031"/>
                <a:gd name="connsiteX20" fmla="*/ 1383470 w 1660973"/>
                <a:gd name="connsiteY20" fmla="*/ 174157 h 655031"/>
                <a:gd name="connsiteX21" fmla="*/ 1231409 w 1660973"/>
                <a:gd name="connsiteY21" fmla="*/ 216266 h 655031"/>
                <a:gd name="connsiteX22" fmla="*/ 1037239 w 1660973"/>
                <a:gd name="connsiteY22" fmla="*/ 249017 h 655031"/>
                <a:gd name="connsiteX23" fmla="*/ 997469 w 1660973"/>
                <a:gd name="connsiteY23" fmla="*/ 277090 h 655031"/>
                <a:gd name="connsiteX24" fmla="*/ 943663 w 1660973"/>
                <a:gd name="connsiteY24" fmla="*/ 312181 h 655031"/>
                <a:gd name="connsiteX25" fmla="*/ 793941 w 1660973"/>
                <a:gd name="connsiteY25" fmla="*/ 403418 h 655031"/>
                <a:gd name="connsiteX26" fmla="*/ 421977 w 1660973"/>
                <a:gd name="connsiteY26" fmla="*/ 569515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60973" h="655031">
                  <a:moveTo>
                    <a:pt x="421977" y="569515"/>
                  </a:moveTo>
                  <a:cubicBezTo>
                    <a:pt x="412619" y="571854"/>
                    <a:pt x="295649" y="588230"/>
                    <a:pt x="216110" y="620982"/>
                  </a:cubicBezTo>
                  <a:cubicBezTo>
                    <a:pt x="174001" y="639697"/>
                    <a:pt x="136570" y="642036"/>
                    <a:pt x="106158" y="611624"/>
                  </a:cubicBezTo>
                  <a:cubicBezTo>
                    <a:pt x="75746" y="578873"/>
                    <a:pt x="59370" y="548460"/>
                    <a:pt x="42994" y="501672"/>
                  </a:cubicBezTo>
                  <a:cubicBezTo>
                    <a:pt x="120195" y="436169"/>
                    <a:pt x="106158" y="415115"/>
                    <a:pt x="166983" y="370666"/>
                  </a:cubicBezTo>
                  <a:cubicBezTo>
                    <a:pt x="368171" y="246678"/>
                    <a:pt x="452389" y="270072"/>
                    <a:pt x="503856" y="267732"/>
                  </a:cubicBezTo>
                  <a:cubicBezTo>
                    <a:pt x="562341" y="260714"/>
                    <a:pt x="630184" y="260714"/>
                    <a:pt x="716741" y="232641"/>
                  </a:cubicBezTo>
                  <a:cubicBezTo>
                    <a:pt x="831372" y="197550"/>
                    <a:pt x="887517" y="195211"/>
                    <a:pt x="969396" y="171817"/>
                  </a:cubicBezTo>
                  <a:cubicBezTo>
                    <a:pt x="1077009" y="143744"/>
                    <a:pt x="1130815" y="92278"/>
                    <a:pt x="1203336" y="61865"/>
                  </a:cubicBezTo>
                  <a:cubicBezTo>
                    <a:pt x="1367094" y="29114"/>
                    <a:pt x="1477046" y="40811"/>
                    <a:pt x="1626768" y="82920"/>
                  </a:cubicBezTo>
                  <a:cubicBezTo>
                    <a:pt x="1633786" y="85259"/>
                    <a:pt x="1640804" y="85259"/>
                    <a:pt x="1640804" y="94617"/>
                  </a:cubicBezTo>
                  <a:cubicBezTo>
                    <a:pt x="1643143" y="106314"/>
                    <a:pt x="1633786" y="108653"/>
                    <a:pt x="1624428" y="110993"/>
                  </a:cubicBezTo>
                  <a:cubicBezTo>
                    <a:pt x="1601034" y="120350"/>
                    <a:pt x="1579980" y="129708"/>
                    <a:pt x="1551907" y="118011"/>
                  </a:cubicBezTo>
                  <a:cubicBezTo>
                    <a:pt x="1526173" y="106314"/>
                    <a:pt x="1495761" y="108653"/>
                    <a:pt x="1467688" y="103975"/>
                  </a:cubicBezTo>
                  <a:cubicBezTo>
                    <a:pt x="1439616" y="92278"/>
                    <a:pt x="1402185" y="89938"/>
                    <a:pt x="1369434" y="99296"/>
                  </a:cubicBezTo>
                  <a:cubicBezTo>
                    <a:pt x="1402185" y="103975"/>
                    <a:pt x="1446634" y="108653"/>
                    <a:pt x="1467688" y="122690"/>
                  </a:cubicBezTo>
                  <a:cubicBezTo>
                    <a:pt x="1470028" y="169478"/>
                    <a:pt x="1434937" y="150763"/>
                    <a:pt x="1416222" y="155441"/>
                  </a:cubicBezTo>
                  <a:cubicBezTo>
                    <a:pt x="1385809" y="148423"/>
                    <a:pt x="1339021" y="139066"/>
                    <a:pt x="1313288" y="143744"/>
                  </a:cubicBezTo>
                  <a:cubicBezTo>
                    <a:pt x="1299252" y="148423"/>
                    <a:pt x="1278197" y="150763"/>
                    <a:pt x="1271179" y="153102"/>
                  </a:cubicBezTo>
                  <a:cubicBezTo>
                    <a:pt x="1278197" y="155441"/>
                    <a:pt x="1296912" y="157781"/>
                    <a:pt x="1313288" y="155441"/>
                  </a:cubicBezTo>
                  <a:cubicBezTo>
                    <a:pt x="1350718" y="150763"/>
                    <a:pt x="1374112" y="153102"/>
                    <a:pt x="1383470" y="174157"/>
                  </a:cubicBezTo>
                  <a:cubicBezTo>
                    <a:pt x="1334343" y="192872"/>
                    <a:pt x="1278197" y="185854"/>
                    <a:pt x="1231409" y="216266"/>
                  </a:cubicBezTo>
                  <a:cubicBezTo>
                    <a:pt x="1165906" y="227963"/>
                    <a:pt x="1102742" y="239660"/>
                    <a:pt x="1037239" y="249017"/>
                  </a:cubicBezTo>
                  <a:cubicBezTo>
                    <a:pt x="1018524" y="251357"/>
                    <a:pt x="1006827" y="260714"/>
                    <a:pt x="997469" y="277090"/>
                  </a:cubicBezTo>
                  <a:cubicBezTo>
                    <a:pt x="992790" y="284108"/>
                    <a:pt x="964718" y="298145"/>
                    <a:pt x="943663" y="312181"/>
                  </a:cubicBezTo>
                  <a:cubicBezTo>
                    <a:pt x="889857" y="344933"/>
                    <a:pt x="843069" y="373005"/>
                    <a:pt x="793941" y="403418"/>
                  </a:cubicBezTo>
                  <a:cubicBezTo>
                    <a:pt x="676972" y="478278"/>
                    <a:pt x="560002" y="534424"/>
                    <a:pt x="421977" y="569515"/>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15F4B31-DF6B-4295-A5ED-44F49FB15102}"/>
                </a:ext>
              </a:extLst>
            </p:cNvPr>
            <p:cNvSpPr/>
            <p:nvPr/>
          </p:nvSpPr>
          <p:spPr>
            <a:xfrm>
              <a:off x="9989523" y="2036256"/>
              <a:ext cx="772002" cy="561456"/>
            </a:xfrm>
            <a:custGeom>
              <a:avLst/>
              <a:gdLst>
                <a:gd name="connsiteX0" fmla="*/ 688156 w 772001"/>
                <a:gd name="connsiteY0" fmla="*/ 44691 h 561455"/>
                <a:gd name="connsiteX1" fmla="*/ 730265 w 772001"/>
                <a:gd name="connsiteY1" fmla="*/ 54048 h 561455"/>
                <a:gd name="connsiteX2" fmla="*/ 709211 w 772001"/>
                <a:gd name="connsiteY2" fmla="*/ 89139 h 561455"/>
                <a:gd name="connsiteX3" fmla="*/ 381695 w 772001"/>
                <a:gd name="connsiteY3" fmla="*/ 376885 h 561455"/>
                <a:gd name="connsiteX4" fmla="*/ 180506 w 772001"/>
                <a:gd name="connsiteY4" fmla="*/ 514910 h 561455"/>
                <a:gd name="connsiteX5" fmla="*/ 51839 w 772001"/>
                <a:gd name="connsiteY5" fmla="*/ 437710 h 561455"/>
                <a:gd name="connsiteX6" fmla="*/ 222615 w 772001"/>
                <a:gd name="connsiteY6" fmla="*/ 210788 h 561455"/>
                <a:gd name="connsiteX7" fmla="*/ 253028 w 772001"/>
                <a:gd name="connsiteY7" fmla="*/ 199091 h 561455"/>
                <a:gd name="connsiteX8" fmla="*/ 243670 w 772001"/>
                <a:gd name="connsiteY8" fmla="*/ 178036 h 561455"/>
                <a:gd name="connsiteX9" fmla="*/ 208579 w 772001"/>
                <a:gd name="connsiteY9" fmla="*/ 140606 h 561455"/>
                <a:gd name="connsiteX10" fmla="*/ 269403 w 772001"/>
                <a:gd name="connsiteY10" fmla="*/ 135927 h 561455"/>
                <a:gd name="connsiteX11" fmla="*/ 332567 w 772001"/>
                <a:gd name="connsiteY11" fmla="*/ 161661 h 561455"/>
                <a:gd name="connsiteX12" fmla="*/ 332567 w 772001"/>
                <a:gd name="connsiteY12" fmla="*/ 114873 h 561455"/>
                <a:gd name="connsiteX13" fmla="*/ 391052 w 772001"/>
                <a:gd name="connsiteY13" fmla="*/ 114873 h 561455"/>
                <a:gd name="connsiteX14" fmla="*/ 503343 w 772001"/>
                <a:gd name="connsiteY14" fmla="*/ 112533 h 561455"/>
                <a:gd name="connsiteX15" fmla="*/ 622653 w 772001"/>
                <a:gd name="connsiteY15" fmla="*/ 86800 h 561455"/>
                <a:gd name="connsiteX16" fmla="*/ 688156 w 772001"/>
                <a:gd name="connsiteY16" fmla="*/ 44691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2001" h="561455">
                  <a:moveTo>
                    <a:pt x="688156" y="44691"/>
                  </a:moveTo>
                  <a:cubicBezTo>
                    <a:pt x="702192" y="49369"/>
                    <a:pt x="720908" y="32994"/>
                    <a:pt x="730265" y="54048"/>
                  </a:cubicBezTo>
                  <a:cubicBezTo>
                    <a:pt x="739623" y="72763"/>
                    <a:pt x="718568" y="77442"/>
                    <a:pt x="709211" y="89139"/>
                  </a:cubicBezTo>
                  <a:cubicBezTo>
                    <a:pt x="608616" y="194412"/>
                    <a:pt x="491646" y="280970"/>
                    <a:pt x="381695" y="376885"/>
                  </a:cubicBezTo>
                  <a:cubicBezTo>
                    <a:pt x="320870" y="430692"/>
                    <a:pt x="250688" y="472801"/>
                    <a:pt x="180506" y="514910"/>
                  </a:cubicBezTo>
                  <a:cubicBezTo>
                    <a:pt x="91609" y="535965"/>
                    <a:pt x="72894" y="524268"/>
                    <a:pt x="51839" y="437710"/>
                  </a:cubicBezTo>
                  <a:cubicBezTo>
                    <a:pt x="19088" y="302025"/>
                    <a:pt x="77573" y="222485"/>
                    <a:pt x="222615" y="210788"/>
                  </a:cubicBezTo>
                  <a:cubicBezTo>
                    <a:pt x="234312" y="210788"/>
                    <a:pt x="246009" y="210788"/>
                    <a:pt x="253028" y="199091"/>
                  </a:cubicBezTo>
                  <a:cubicBezTo>
                    <a:pt x="257706" y="189733"/>
                    <a:pt x="250688" y="185055"/>
                    <a:pt x="243670" y="178036"/>
                  </a:cubicBezTo>
                  <a:cubicBezTo>
                    <a:pt x="231973" y="164000"/>
                    <a:pt x="199221" y="161661"/>
                    <a:pt x="208579" y="140606"/>
                  </a:cubicBezTo>
                  <a:cubicBezTo>
                    <a:pt x="220276" y="117212"/>
                    <a:pt x="248349" y="131248"/>
                    <a:pt x="269403" y="135927"/>
                  </a:cubicBezTo>
                  <a:cubicBezTo>
                    <a:pt x="290458" y="145285"/>
                    <a:pt x="313852" y="147624"/>
                    <a:pt x="332567" y="161661"/>
                  </a:cubicBezTo>
                  <a:cubicBezTo>
                    <a:pt x="344264" y="142945"/>
                    <a:pt x="313852" y="131248"/>
                    <a:pt x="332567" y="114873"/>
                  </a:cubicBezTo>
                  <a:cubicBezTo>
                    <a:pt x="353622" y="91479"/>
                    <a:pt x="372337" y="98497"/>
                    <a:pt x="391052" y="114873"/>
                  </a:cubicBezTo>
                  <a:cubicBezTo>
                    <a:pt x="430822" y="168679"/>
                    <a:pt x="465913" y="121891"/>
                    <a:pt x="503343" y="112533"/>
                  </a:cubicBezTo>
                  <a:cubicBezTo>
                    <a:pt x="540774" y="100836"/>
                    <a:pt x="566507" y="42351"/>
                    <a:pt x="622653" y="86800"/>
                  </a:cubicBezTo>
                  <a:cubicBezTo>
                    <a:pt x="632010" y="100836"/>
                    <a:pt x="667101" y="63406"/>
                    <a:pt x="688156" y="44691"/>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9D69C2A-CB24-4D3D-9164-8C89B33ACB00}"/>
                </a:ext>
              </a:extLst>
            </p:cNvPr>
            <p:cNvSpPr/>
            <p:nvPr/>
          </p:nvSpPr>
          <p:spPr>
            <a:xfrm>
              <a:off x="10218271" y="2115152"/>
              <a:ext cx="163758" cy="140364"/>
            </a:xfrm>
            <a:custGeom>
              <a:avLst/>
              <a:gdLst>
                <a:gd name="connsiteX0" fmla="*/ 106158 w 163757"/>
                <a:gd name="connsiteY0" fmla="*/ 42994 h 140363"/>
                <a:gd name="connsiteX1" fmla="*/ 122534 w 163757"/>
                <a:gd name="connsiteY1" fmla="*/ 96801 h 140363"/>
                <a:gd name="connsiteX2" fmla="*/ 61710 w 163757"/>
                <a:gd name="connsiteY2" fmla="*/ 71067 h 140363"/>
                <a:gd name="connsiteX3" fmla="*/ 42994 w 163757"/>
                <a:gd name="connsiteY3" fmla="*/ 57031 h 140363"/>
                <a:gd name="connsiteX4" fmla="*/ 61710 w 163757"/>
                <a:gd name="connsiteY4" fmla="*/ 59370 h 140363"/>
                <a:gd name="connsiteX5" fmla="*/ 115516 w 163757"/>
                <a:gd name="connsiteY5" fmla="*/ 89782 h 140363"/>
                <a:gd name="connsiteX6" fmla="*/ 106158 w 163757"/>
                <a:gd name="connsiteY6" fmla="*/ 42994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757" h="140363">
                  <a:moveTo>
                    <a:pt x="106158" y="42994"/>
                  </a:moveTo>
                  <a:cubicBezTo>
                    <a:pt x="110837" y="66388"/>
                    <a:pt x="143589" y="87443"/>
                    <a:pt x="122534" y="96801"/>
                  </a:cubicBezTo>
                  <a:cubicBezTo>
                    <a:pt x="96801" y="110837"/>
                    <a:pt x="92122" y="85104"/>
                    <a:pt x="61710" y="71067"/>
                  </a:cubicBezTo>
                  <a:cubicBezTo>
                    <a:pt x="54691" y="68728"/>
                    <a:pt x="47673" y="61710"/>
                    <a:pt x="42994" y="57031"/>
                  </a:cubicBezTo>
                  <a:cubicBezTo>
                    <a:pt x="47673" y="57031"/>
                    <a:pt x="59370" y="59370"/>
                    <a:pt x="61710" y="59370"/>
                  </a:cubicBezTo>
                  <a:cubicBezTo>
                    <a:pt x="71067" y="61710"/>
                    <a:pt x="94461" y="94461"/>
                    <a:pt x="115516" y="89782"/>
                  </a:cubicBezTo>
                  <a:cubicBezTo>
                    <a:pt x="129552" y="87443"/>
                    <a:pt x="89782" y="50013"/>
                    <a:pt x="106158" y="42994"/>
                  </a:cubicBezTo>
                  <a:close/>
                </a:path>
              </a:pathLst>
            </a:custGeom>
            <a:solidFill>
              <a:srgbClr val="737171"/>
            </a:solidFill>
            <a:ln w="23341"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AA5C7A67-979E-44F1-9A7A-BD92ABDAC408}"/>
                </a:ext>
              </a:extLst>
            </p:cNvPr>
            <p:cNvSpPr/>
            <p:nvPr/>
          </p:nvSpPr>
          <p:spPr>
            <a:xfrm>
              <a:off x="10339920" y="2109185"/>
              <a:ext cx="163758" cy="140364"/>
            </a:xfrm>
            <a:custGeom>
              <a:avLst/>
              <a:gdLst>
                <a:gd name="connsiteX0" fmla="*/ 110837 w 163757"/>
                <a:gd name="connsiteY0" fmla="*/ 46623 h 140363"/>
                <a:gd name="connsiteX1" fmla="*/ 89782 w 163757"/>
                <a:gd name="connsiteY1" fmla="*/ 72356 h 140363"/>
                <a:gd name="connsiteX2" fmla="*/ 64049 w 163757"/>
                <a:gd name="connsiteY2" fmla="*/ 72356 h 140363"/>
                <a:gd name="connsiteX3" fmla="*/ 66388 w 163757"/>
                <a:gd name="connsiteY3" fmla="*/ 48962 h 140363"/>
                <a:gd name="connsiteX4" fmla="*/ 42994 w 163757"/>
                <a:gd name="connsiteY4" fmla="*/ 51302 h 140363"/>
                <a:gd name="connsiteX5" fmla="*/ 106158 w 163757"/>
                <a:gd name="connsiteY5" fmla="*/ 74696 h 140363"/>
                <a:gd name="connsiteX6" fmla="*/ 136570 w 163757"/>
                <a:gd name="connsiteY6" fmla="*/ 48962 h 140363"/>
                <a:gd name="connsiteX7" fmla="*/ 110837 w 163757"/>
                <a:gd name="connsiteY7" fmla="*/ 4662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57" h="140363">
                  <a:moveTo>
                    <a:pt x="110837" y="46623"/>
                  </a:moveTo>
                  <a:cubicBezTo>
                    <a:pt x="108497" y="58320"/>
                    <a:pt x="96800" y="65338"/>
                    <a:pt x="89782" y="72356"/>
                  </a:cubicBezTo>
                  <a:cubicBezTo>
                    <a:pt x="80425" y="79374"/>
                    <a:pt x="68728" y="81714"/>
                    <a:pt x="64049" y="72356"/>
                  </a:cubicBezTo>
                  <a:cubicBezTo>
                    <a:pt x="54691" y="55980"/>
                    <a:pt x="61709" y="58320"/>
                    <a:pt x="66388" y="48962"/>
                  </a:cubicBezTo>
                  <a:cubicBezTo>
                    <a:pt x="52352" y="48962"/>
                    <a:pt x="59370" y="51302"/>
                    <a:pt x="42994" y="51302"/>
                  </a:cubicBezTo>
                  <a:cubicBezTo>
                    <a:pt x="64049" y="109787"/>
                    <a:pt x="59370" y="107447"/>
                    <a:pt x="106158" y="74696"/>
                  </a:cubicBezTo>
                  <a:cubicBezTo>
                    <a:pt x="120194" y="65338"/>
                    <a:pt x="124873" y="58320"/>
                    <a:pt x="136570" y="48962"/>
                  </a:cubicBezTo>
                  <a:cubicBezTo>
                    <a:pt x="122534" y="48962"/>
                    <a:pt x="122534" y="37265"/>
                    <a:pt x="110837" y="46623"/>
                  </a:cubicBezTo>
                  <a:close/>
                </a:path>
              </a:pathLst>
            </a:custGeom>
            <a:solidFill>
              <a:srgbClr val="6C6969"/>
            </a:solidFill>
            <a:ln w="23341"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052A0D1A-B83A-46AA-8ACB-2DCD6C345152}"/>
                </a:ext>
              </a:extLst>
            </p:cNvPr>
            <p:cNvSpPr/>
            <p:nvPr/>
          </p:nvSpPr>
          <p:spPr>
            <a:xfrm>
              <a:off x="10473266" y="2083394"/>
              <a:ext cx="140364" cy="116970"/>
            </a:xfrm>
            <a:custGeom>
              <a:avLst/>
              <a:gdLst>
                <a:gd name="connsiteX0" fmla="*/ 94461 w 140363"/>
                <a:gd name="connsiteY0" fmla="*/ 46680 h 116969"/>
                <a:gd name="connsiteX1" fmla="*/ 78085 w 140363"/>
                <a:gd name="connsiteY1" fmla="*/ 72413 h 116969"/>
                <a:gd name="connsiteX2" fmla="*/ 59370 w 140363"/>
                <a:gd name="connsiteY2" fmla="*/ 72413 h 116969"/>
                <a:gd name="connsiteX3" fmla="*/ 61710 w 140363"/>
                <a:gd name="connsiteY3" fmla="*/ 49019 h 116969"/>
                <a:gd name="connsiteX4" fmla="*/ 42994 w 140363"/>
                <a:gd name="connsiteY4" fmla="*/ 49019 h 116969"/>
                <a:gd name="connsiteX5" fmla="*/ 89782 w 140363"/>
                <a:gd name="connsiteY5" fmla="*/ 72413 h 116969"/>
                <a:gd name="connsiteX6" fmla="*/ 113176 w 140363"/>
                <a:gd name="connsiteY6" fmla="*/ 46680 h 116969"/>
                <a:gd name="connsiteX7" fmla="*/ 94461 w 140363"/>
                <a:gd name="connsiteY7" fmla="*/ 46680 h 11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363" h="116969">
                  <a:moveTo>
                    <a:pt x="94461" y="46680"/>
                  </a:moveTo>
                  <a:cubicBezTo>
                    <a:pt x="92122" y="58377"/>
                    <a:pt x="85104" y="65395"/>
                    <a:pt x="78085" y="72413"/>
                  </a:cubicBezTo>
                  <a:cubicBezTo>
                    <a:pt x="71067" y="79432"/>
                    <a:pt x="64049" y="81771"/>
                    <a:pt x="59370" y="72413"/>
                  </a:cubicBezTo>
                  <a:cubicBezTo>
                    <a:pt x="52352" y="56038"/>
                    <a:pt x="57031" y="58377"/>
                    <a:pt x="61710" y="49019"/>
                  </a:cubicBezTo>
                  <a:cubicBezTo>
                    <a:pt x="50013" y="49019"/>
                    <a:pt x="54691" y="49019"/>
                    <a:pt x="42994" y="49019"/>
                  </a:cubicBezTo>
                  <a:cubicBezTo>
                    <a:pt x="59370" y="107504"/>
                    <a:pt x="54691" y="105165"/>
                    <a:pt x="89782" y="72413"/>
                  </a:cubicBezTo>
                  <a:cubicBezTo>
                    <a:pt x="99140" y="63056"/>
                    <a:pt x="103819" y="56038"/>
                    <a:pt x="113176" y="46680"/>
                  </a:cubicBezTo>
                  <a:cubicBezTo>
                    <a:pt x="103819" y="49019"/>
                    <a:pt x="103819" y="37322"/>
                    <a:pt x="94461" y="46680"/>
                  </a:cubicBezTo>
                  <a:close/>
                </a:path>
              </a:pathLst>
            </a:custGeom>
            <a:solidFill>
              <a:srgbClr val="6C6969"/>
            </a:solidFill>
            <a:ln w="23341" cap="flat">
              <a:noFill/>
              <a:prstDash val="solid"/>
              <a:miter/>
            </a:ln>
          </p:spPr>
          <p:txBody>
            <a:bodyPr rtlCol="0" anchor="ctr"/>
            <a:lstStyle/>
            <a:p>
              <a:endParaRPr lang="en-US" dirty="0"/>
            </a:p>
          </p:txBody>
        </p:sp>
        <p:grpSp>
          <p:nvGrpSpPr>
            <p:cNvPr id="39" name="Group 38">
              <a:extLst>
                <a:ext uri="{FF2B5EF4-FFF2-40B4-BE49-F238E27FC236}">
                  <a16:creationId xmlns:a16="http://schemas.microsoft.com/office/drawing/2014/main" id="{1BBB734F-F004-4631-A7A2-BB5806D95600}"/>
                </a:ext>
              </a:extLst>
            </p:cNvPr>
            <p:cNvGrpSpPr/>
            <p:nvPr/>
          </p:nvGrpSpPr>
          <p:grpSpPr>
            <a:xfrm>
              <a:off x="8963351" y="2835327"/>
              <a:ext cx="1121835" cy="315595"/>
              <a:chOff x="8963351" y="2835327"/>
              <a:chExt cx="1121835" cy="315595"/>
            </a:xfrm>
          </p:grpSpPr>
          <p:sp>
            <p:nvSpPr>
              <p:cNvPr id="51" name="Freeform: Shape 50">
                <a:extLst>
                  <a:ext uri="{FF2B5EF4-FFF2-40B4-BE49-F238E27FC236}">
                    <a16:creationId xmlns:a16="http://schemas.microsoft.com/office/drawing/2014/main" id="{1E6B3A95-B532-476E-8ABB-94DD48AFE193}"/>
                  </a:ext>
                </a:extLst>
              </p:cNvPr>
              <p:cNvSpPr/>
              <p:nvPr/>
            </p:nvSpPr>
            <p:spPr>
              <a:xfrm>
                <a:off x="9991610" y="2901191"/>
                <a:ext cx="93576" cy="163758"/>
              </a:xfrm>
              <a:custGeom>
                <a:avLst/>
                <a:gdLst>
                  <a:gd name="connsiteX0" fmla="*/ 66128 w 93575"/>
                  <a:gd name="connsiteY0" fmla="*/ 106158 h 163757"/>
                  <a:gd name="connsiteX1" fmla="*/ 45074 w 93575"/>
                  <a:gd name="connsiteY1" fmla="*/ 108498 h 163757"/>
                  <a:gd name="connsiteX2" fmla="*/ 45074 w 93575"/>
                  <a:gd name="connsiteY2" fmla="*/ 42994 h 163757"/>
                  <a:gd name="connsiteX3" fmla="*/ 66128 w 93575"/>
                  <a:gd name="connsiteY3" fmla="*/ 87443 h 163757"/>
                  <a:gd name="connsiteX4" fmla="*/ 66128 w 93575"/>
                  <a:gd name="connsiteY4" fmla="*/ 106158 h 16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5" h="163757">
                    <a:moveTo>
                      <a:pt x="66128" y="106158"/>
                    </a:moveTo>
                    <a:cubicBezTo>
                      <a:pt x="59110" y="110837"/>
                      <a:pt x="52092" y="141249"/>
                      <a:pt x="45074" y="108498"/>
                    </a:cubicBezTo>
                    <a:cubicBezTo>
                      <a:pt x="40395" y="89782"/>
                      <a:pt x="45074" y="68728"/>
                      <a:pt x="45074" y="42994"/>
                    </a:cubicBezTo>
                    <a:cubicBezTo>
                      <a:pt x="63789" y="57031"/>
                      <a:pt x="49753" y="80425"/>
                      <a:pt x="66128" y="87443"/>
                    </a:cubicBezTo>
                    <a:cubicBezTo>
                      <a:pt x="66128" y="94461"/>
                      <a:pt x="66128" y="101479"/>
                      <a:pt x="66128" y="106158"/>
                    </a:cubicBezTo>
                    <a:close/>
                  </a:path>
                </a:pathLst>
              </a:custGeom>
              <a:solidFill>
                <a:srgbClr val="050505"/>
              </a:solidFill>
              <a:ln w="23341"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CFA93F-D4F6-4D7C-96F1-4D8AECD40AD2}"/>
                  </a:ext>
                </a:extLst>
              </p:cNvPr>
              <p:cNvSpPr/>
              <p:nvPr/>
            </p:nvSpPr>
            <p:spPr>
              <a:xfrm>
                <a:off x="9071658" y="2854204"/>
                <a:ext cx="444486" cy="257334"/>
              </a:xfrm>
              <a:custGeom>
                <a:avLst/>
                <a:gdLst>
                  <a:gd name="connsiteX0" fmla="*/ 422284 w 444485"/>
                  <a:gd name="connsiteY0" fmla="*/ 183557 h 257333"/>
                  <a:gd name="connsiteX1" fmla="*/ 375496 w 444485"/>
                  <a:gd name="connsiteY1" fmla="*/ 223327 h 257333"/>
                  <a:gd name="connsiteX2" fmla="*/ 66696 w 444485"/>
                  <a:gd name="connsiteY2" fmla="*/ 150805 h 257333"/>
                  <a:gd name="connsiteX3" fmla="*/ 45641 w 444485"/>
                  <a:gd name="connsiteY3" fmla="*/ 94660 h 257333"/>
                  <a:gd name="connsiteX4" fmla="*/ 104126 w 444485"/>
                  <a:gd name="connsiteY4" fmla="*/ 47872 h 257333"/>
                  <a:gd name="connsiteX5" fmla="*/ 377836 w 444485"/>
                  <a:gd name="connsiteY5" fmla="*/ 120393 h 257333"/>
                  <a:gd name="connsiteX6" fmla="*/ 422284 w 444485"/>
                  <a:gd name="connsiteY6" fmla="*/ 183557 h 25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485" h="257333">
                    <a:moveTo>
                      <a:pt x="422284" y="183557"/>
                    </a:moveTo>
                    <a:cubicBezTo>
                      <a:pt x="429303" y="223327"/>
                      <a:pt x="408248" y="232684"/>
                      <a:pt x="375496" y="223327"/>
                    </a:cubicBezTo>
                    <a:cubicBezTo>
                      <a:pt x="272563" y="199933"/>
                      <a:pt x="169629" y="174199"/>
                      <a:pt x="66696" y="150805"/>
                    </a:cubicBezTo>
                    <a:cubicBezTo>
                      <a:pt x="29265" y="141448"/>
                      <a:pt x="47981" y="115714"/>
                      <a:pt x="45641" y="94660"/>
                    </a:cubicBezTo>
                    <a:cubicBezTo>
                      <a:pt x="38623" y="43193"/>
                      <a:pt x="54999" y="36175"/>
                      <a:pt x="104126" y="47872"/>
                    </a:cubicBezTo>
                    <a:cubicBezTo>
                      <a:pt x="197702" y="66587"/>
                      <a:pt x="286599" y="94660"/>
                      <a:pt x="377836" y="120393"/>
                    </a:cubicBezTo>
                    <a:cubicBezTo>
                      <a:pt x="415266" y="132090"/>
                      <a:pt x="431642" y="146127"/>
                      <a:pt x="422284" y="183557"/>
                    </a:cubicBezTo>
                    <a:close/>
                  </a:path>
                </a:pathLst>
              </a:custGeom>
              <a:solidFill>
                <a:srgbClr val="000000"/>
              </a:solidFill>
              <a:ln w="23341"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B6AF1BC2-934C-493A-AFCD-5D2481B46874}"/>
                  </a:ext>
                </a:extLst>
              </p:cNvPr>
              <p:cNvSpPr/>
              <p:nvPr/>
            </p:nvSpPr>
            <p:spPr>
              <a:xfrm>
                <a:off x="9480134" y="2950191"/>
                <a:ext cx="257334" cy="187152"/>
              </a:xfrm>
              <a:custGeom>
                <a:avLst/>
                <a:gdLst>
                  <a:gd name="connsiteX0" fmla="*/ 229034 w 257333"/>
                  <a:gd name="connsiteY0" fmla="*/ 80552 h 187151"/>
                  <a:gd name="connsiteX1" fmla="*/ 219676 w 257333"/>
                  <a:gd name="connsiteY1" fmla="*/ 122661 h 187151"/>
                  <a:gd name="connsiteX2" fmla="*/ 189264 w 257333"/>
                  <a:gd name="connsiteY2" fmla="*/ 153074 h 187151"/>
                  <a:gd name="connsiteX3" fmla="*/ 67615 w 257333"/>
                  <a:gd name="connsiteY3" fmla="*/ 141377 h 187151"/>
                  <a:gd name="connsiteX4" fmla="*/ 46561 w 257333"/>
                  <a:gd name="connsiteY4" fmla="*/ 89910 h 187151"/>
                  <a:gd name="connsiteX5" fmla="*/ 69955 w 257333"/>
                  <a:gd name="connsiteY5" fmla="*/ 43122 h 187151"/>
                  <a:gd name="connsiteX6" fmla="*/ 224355 w 257333"/>
                  <a:gd name="connsiteY6" fmla="*/ 66516 h 187151"/>
                  <a:gd name="connsiteX7" fmla="*/ 229034 w 257333"/>
                  <a:gd name="connsiteY7" fmla="*/ 80552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333" h="187151">
                    <a:moveTo>
                      <a:pt x="229034" y="80552"/>
                    </a:moveTo>
                    <a:cubicBezTo>
                      <a:pt x="214997" y="92249"/>
                      <a:pt x="219676" y="108625"/>
                      <a:pt x="219676" y="122661"/>
                    </a:cubicBezTo>
                    <a:cubicBezTo>
                      <a:pt x="222016" y="143716"/>
                      <a:pt x="212658" y="155413"/>
                      <a:pt x="189264" y="153074"/>
                    </a:cubicBezTo>
                    <a:cubicBezTo>
                      <a:pt x="149494" y="148395"/>
                      <a:pt x="107385" y="146055"/>
                      <a:pt x="67615" y="141377"/>
                    </a:cubicBezTo>
                    <a:cubicBezTo>
                      <a:pt x="30185" y="136698"/>
                      <a:pt x="46561" y="108625"/>
                      <a:pt x="46561" y="89910"/>
                    </a:cubicBezTo>
                    <a:cubicBezTo>
                      <a:pt x="44221" y="71195"/>
                      <a:pt x="41882" y="40782"/>
                      <a:pt x="69955" y="43122"/>
                    </a:cubicBezTo>
                    <a:cubicBezTo>
                      <a:pt x="121421" y="47801"/>
                      <a:pt x="172888" y="57158"/>
                      <a:pt x="224355" y="66516"/>
                    </a:cubicBezTo>
                    <a:cubicBezTo>
                      <a:pt x="229034" y="66516"/>
                      <a:pt x="229034" y="75873"/>
                      <a:pt x="229034" y="80552"/>
                    </a:cubicBezTo>
                    <a:close/>
                  </a:path>
                </a:pathLst>
              </a:custGeom>
              <a:solidFill>
                <a:srgbClr val="020202"/>
              </a:solidFill>
              <a:ln w="23341"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A9EDCFB-8683-4271-B062-ED8748D299D5}"/>
                  </a:ext>
                </a:extLst>
              </p:cNvPr>
              <p:cNvSpPr/>
              <p:nvPr/>
            </p:nvSpPr>
            <p:spPr>
              <a:xfrm>
                <a:off x="9682317" y="2963770"/>
                <a:ext cx="280728" cy="187152"/>
              </a:xfrm>
              <a:custGeom>
                <a:avLst/>
                <a:gdLst>
                  <a:gd name="connsiteX0" fmla="*/ 239736 w 280727"/>
                  <a:gd name="connsiteY0" fmla="*/ 57616 h 187151"/>
                  <a:gd name="connsiteX1" fmla="*/ 237397 w 280727"/>
                  <a:gd name="connsiteY1" fmla="*/ 104404 h 187151"/>
                  <a:gd name="connsiteX2" fmla="*/ 211663 w 280727"/>
                  <a:gd name="connsiteY2" fmla="*/ 141834 h 187151"/>
                  <a:gd name="connsiteX3" fmla="*/ 80657 w 280727"/>
                  <a:gd name="connsiteY3" fmla="*/ 151192 h 187151"/>
                  <a:gd name="connsiteX4" fmla="*/ 47906 w 280727"/>
                  <a:gd name="connsiteY4" fmla="*/ 99725 h 187151"/>
                  <a:gd name="connsiteX5" fmla="*/ 66621 w 280727"/>
                  <a:gd name="connsiteY5" fmla="*/ 45919 h 187151"/>
                  <a:gd name="connsiteX6" fmla="*/ 235057 w 280727"/>
                  <a:gd name="connsiteY6" fmla="*/ 43579 h 187151"/>
                  <a:gd name="connsiteX7" fmla="*/ 239736 w 280727"/>
                  <a:gd name="connsiteY7" fmla="*/ 57616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727" h="187151">
                    <a:moveTo>
                      <a:pt x="239736" y="57616"/>
                    </a:moveTo>
                    <a:cubicBezTo>
                      <a:pt x="225700" y="71652"/>
                      <a:pt x="235057" y="88028"/>
                      <a:pt x="237397" y="104404"/>
                    </a:cubicBezTo>
                    <a:cubicBezTo>
                      <a:pt x="244415" y="127798"/>
                      <a:pt x="235057" y="139495"/>
                      <a:pt x="211663" y="141834"/>
                    </a:cubicBezTo>
                    <a:cubicBezTo>
                      <a:pt x="167215" y="144173"/>
                      <a:pt x="125106" y="148852"/>
                      <a:pt x="80657" y="151192"/>
                    </a:cubicBezTo>
                    <a:cubicBezTo>
                      <a:pt x="40887" y="153531"/>
                      <a:pt x="52584" y="120779"/>
                      <a:pt x="47906" y="99725"/>
                    </a:cubicBezTo>
                    <a:cubicBezTo>
                      <a:pt x="43227" y="78670"/>
                      <a:pt x="33869" y="48258"/>
                      <a:pt x="66621" y="45919"/>
                    </a:cubicBezTo>
                    <a:cubicBezTo>
                      <a:pt x="122766" y="41240"/>
                      <a:pt x="178912" y="43579"/>
                      <a:pt x="235057" y="43579"/>
                    </a:cubicBezTo>
                    <a:cubicBezTo>
                      <a:pt x="235057" y="43579"/>
                      <a:pt x="237397" y="52937"/>
                      <a:pt x="239736" y="57616"/>
                    </a:cubicBezTo>
                    <a:close/>
                  </a:path>
                </a:pathLst>
              </a:custGeom>
              <a:solidFill>
                <a:srgbClr val="020202"/>
              </a:solidFill>
              <a:ln w="23341"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85307DD7-5E2A-4B5A-9A8D-AA096940FF6B}"/>
                  </a:ext>
                </a:extLst>
              </p:cNvPr>
              <p:cNvSpPr/>
              <p:nvPr/>
            </p:nvSpPr>
            <p:spPr>
              <a:xfrm>
                <a:off x="8963351" y="2835327"/>
                <a:ext cx="140364" cy="187152"/>
              </a:xfrm>
              <a:custGeom>
                <a:avLst/>
                <a:gdLst>
                  <a:gd name="connsiteX0" fmla="*/ 43997 w 140363"/>
                  <a:gd name="connsiteY0" fmla="*/ 99500 h 187151"/>
                  <a:gd name="connsiteX1" fmla="*/ 76749 w 140363"/>
                  <a:gd name="connsiteY1" fmla="*/ 43355 h 187151"/>
                  <a:gd name="connsiteX2" fmla="*/ 104821 w 140363"/>
                  <a:gd name="connsiteY2" fmla="*/ 113537 h 187151"/>
                  <a:gd name="connsiteX3" fmla="*/ 72070 w 140363"/>
                  <a:gd name="connsiteY3" fmla="*/ 155646 h 187151"/>
                  <a:gd name="connsiteX4" fmla="*/ 43997 w 140363"/>
                  <a:gd name="connsiteY4" fmla="*/ 99500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63" h="187151">
                    <a:moveTo>
                      <a:pt x="43997" y="99500"/>
                    </a:moveTo>
                    <a:cubicBezTo>
                      <a:pt x="53355" y="80785"/>
                      <a:pt x="27621" y="38676"/>
                      <a:pt x="76749" y="43355"/>
                    </a:cubicBezTo>
                    <a:cubicBezTo>
                      <a:pt x="130555" y="48033"/>
                      <a:pt x="100143" y="90143"/>
                      <a:pt x="104821" y="113537"/>
                    </a:cubicBezTo>
                    <a:cubicBezTo>
                      <a:pt x="109500" y="134591"/>
                      <a:pt x="107161" y="157985"/>
                      <a:pt x="72070" y="155646"/>
                    </a:cubicBezTo>
                    <a:cubicBezTo>
                      <a:pt x="27621" y="153306"/>
                      <a:pt x="48676" y="120555"/>
                      <a:pt x="43997" y="99500"/>
                    </a:cubicBezTo>
                    <a:close/>
                  </a:path>
                </a:pathLst>
              </a:custGeom>
              <a:solidFill>
                <a:srgbClr val="000000"/>
              </a:solidFill>
              <a:ln w="23341"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E52E487-540C-4906-949D-E25A6DB3E49E}"/>
                  </a:ext>
                </a:extLst>
              </p:cNvPr>
              <p:cNvSpPr/>
              <p:nvPr/>
            </p:nvSpPr>
            <p:spPr>
              <a:xfrm>
                <a:off x="9892135" y="2926594"/>
                <a:ext cx="163758" cy="187152"/>
              </a:xfrm>
              <a:custGeom>
                <a:avLst/>
                <a:gdLst>
                  <a:gd name="connsiteX0" fmla="*/ 46294 w 163757"/>
                  <a:gd name="connsiteY0" fmla="*/ 155616 h 187151"/>
                  <a:gd name="connsiteX1" fmla="*/ 43954 w 163757"/>
                  <a:gd name="connsiteY1" fmla="*/ 111167 h 187151"/>
                  <a:gd name="connsiteX2" fmla="*/ 100100 w 163757"/>
                  <a:gd name="connsiteY2" fmla="*/ 45664 h 187151"/>
                  <a:gd name="connsiteX3" fmla="*/ 123494 w 163757"/>
                  <a:gd name="connsiteY3" fmla="*/ 64379 h 187151"/>
                  <a:gd name="connsiteX4" fmla="*/ 46294 w 163757"/>
                  <a:gd name="connsiteY4" fmla="*/ 155616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57" h="187151">
                    <a:moveTo>
                      <a:pt x="46294" y="155616"/>
                    </a:moveTo>
                    <a:cubicBezTo>
                      <a:pt x="46294" y="141579"/>
                      <a:pt x="46294" y="125204"/>
                      <a:pt x="43954" y="111167"/>
                    </a:cubicBezTo>
                    <a:cubicBezTo>
                      <a:pt x="36936" y="66719"/>
                      <a:pt x="69688" y="57361"/>
                      <a:pt x="100100" y="45664"/>
                    </a:cubicBezTo>
                    <a:cubicBezTo>
                      <a:pt x="116476" y="38646"/>
                      <a:pt x="123494" y="45664"/>
                      <a:pt x="123494" y="64379"/>
                    </a:cubicBezTo>
                    <a:cubicBezTo>
                      <a:pt x="121155" y="115846"/>
                      <a:pt x="102439" y="153276"/>
                      <a:pt x="46294" y="155616"/>
                    </a:cubicBezTo>
                    <a:close/>
                  </a:path>
                </a:pathLst>
              </a:custGeom>
              <a:solidFill>
                <a:srgbClr val="020202"/>
              </a:solidFill>
              <a:ln w="23341" cap="flat">
                <a:noFill/>
                <a:prstDash val="solid"/>
                <a:miter/>
              </a:ln>
            </p:spPr>
            <p:txBody>
              <a:bodyPr rtlCol="0" anchor="ctr"/>
              <a:lstStyle/>
              <a:p>
                <a:endParaRPr lang="en-US" dirty="0"/>
              </a:p>
            </p:txBody>
          </p:sp>
        </p:grpSp>
        <p:sp>
          <p:nvSpPr>
            <p:cNvPr id="40" name="Freeform: Shape 39">
              <a:extLst>
                <a:ext uri="{FF2B5EF4-FFF2-40B4-BE49-F238E27FC236}">
                  <a16:creationId xmlns:a16="http://schemas.microsoft.com/office/drawing/2014/main" id="{F4E2C14D-21B0-49F1-AB9B-EE03EA0972E1}"/>
                </a:ext>
              </a:extLst>
            </p:cNvPr>
            <p:cNvSpPr/>
            <p:nvPr/>
          </p:nvSpPr>
          <p:spPr>
            <a:xfrm>
              <a:off x="9763854" y="2540923"/>
              <a:ext cx="116970" cy="116970"/>
            </a:xfrm>
            <a:custGeom>
              <a:avLst/>
              <a:gdLst>
                <a:gd name="connsiteX0" fmla="*/ 66963 w 116969"/>
                <a:gd name="connsiteY0" fmla="*/ 42994 h 116969"/>
                <a:gd name="connsiteX1" fmla="*/ 85678 w 116969"/>
                <a:gd name="connsiteY1" fmla="*/ 66388 h 116969"/>
                <a:gd name="connsiteX2" fmla="*/ 59945 w 116969"/>
                <a:gd name="connsiteY2" fmla="*/ 87443 h 116969"/>
                <a:gd name="connsiteX3" fmla="*/ 43569 w 116969"/>
                <a:gd name="connsiteY3" fmla="*/ 61709 h 116969"/>
                <a:gd name="connsiteX4" fmla="*/ 66963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6963" y="42994"/>
                  </a:moveTo>
                  <a:cubicBezTo>
                    <a:pt x="78660" y="45334"/>
                    <a:pt x="88017" y="54691"/>
                    <a:pt x="85678" y="66388"/>
                  </a:cubicBezTo>
                  <a:cubicBezTo>
                    <a:pt x="85678" y="80425"/>
                    <a:pt x="76320" y="92122"/>
                    <a:pt x="59945" y="87443"/>
                  </a:cubicBezTo>
                  <a:cubicBezTo>
                    <a:pt x="45908" y="85103"/>
                    <a:pt x="41229" y="73406"/>
                    <a:pt x="43569" y="61709"/>
                  </a:cubicBezTo>
                  <a:cubicBezTo>
                    <a:pt x="45908" y="50012"/>
                    <a:pt x="52926" y="42994"/>
                    <a:pt x="66963" y="42994"/>
                  </a:cubicBezTo>
                  <a:close/>
                </a:path>
              </a:pathLst>
            </a:custGeom>
            <a:solidFill>
              <a:srgbClr val="D6D6D6"/>
            </a:solidFill>
            <a:ln w="23341"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0E7F6C-5140-4DE7-B1D8-18122DBA2DB4}"/>
                </a:ext>
              </a:extLst>
            </p:cNvPr>
            <p:cNvSpPr/>
            <p:nvPr/>
          </p:nvSpPr>
          <p:spPr>
            <a:xfrm>
              <a:off x="9783143" y="2858633"/>
              <a:ext cx="116970" cy="116970"/>
            </a:xfrm>
            <a:custGeom>
              <a:avLst/>
              <a:gdLst>
                <a:gd name="connsiteX0" fmla="*/ 80425 w 116969"/>
                <a:gd name="connsiteY0" fmla="*/ 59818 h 116969"/>
                <a:gd name="connsiteX1" fmla="*/ 64049 w 116969"/>
                <a:gd name="connsiteY1" fmla="*/ 80873 h 116969"/>
                <a:gd name="connsiteX2" fmla="*/ 42994 w 116969"/>
                <a:gd name="connsiteY2" fmla="*/ 64497 h 116969"/>
                <a:gd name="connsiteX3" fmla="*/ 61710 w 116969"/>
                <a:gd name="connsiteY3" fmla="*/ 43443 h 116969"/>
                <a:gd name="connsiteX4" fmla="*/ 80425 w 116969"/>
                <a:gd name="connsiteY4" fmla="*/ 59818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80425" y="59818"/>
                  </a:moveTo>
                  <a:cubicBezTo>
                    <a:pt x="80425" y="71515"/>
                    <a:pt x="75746" y="78534"/>
                    <a:pt x="64049" y="80873"/>
                  </a:cubicBezTo>
                  <a:cubicBezTo>
                    <a:pt x="52352" y="80873"/>
                    <a:pt x="45334" y="73855"/>
                    <a:pt x="42994" y="64497"/>
                  </a:cubicBezTo>
                  <a:cubicBezTo>
                    <a:pt x="42994" y="52800"/>
                    <a:pt x="50013" y="45782"/>
                    <a:pt x="61710" y="43443"/>
                  </a:cubicBezTo>
                  <a:cubicBezTo>
                    <a:pt x="71067" y="41103"/>
                    <a:pt x="78085" y="48121"/>
                    <a:pt x="80425" y="59818"/>
                  </a:cubicBezTo>
                  <a:close/>
                </a:path>
              </a:pathLst>
            </a:custGeom>
            <a:solidFill>
              <a:srgbClr val="CFCFCF"/>
            </a:solidFill>
            <a:ln w="23341"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FB02A5F-4E96-45F8-BAA6-28F78C7EA83C}"/>
                </a:ext>
              </a:extLst>
            </p:cNvPr>
            <p:cNvSpPr/>
            <p:nvPr/>
          </p:nvSpPr>
          <p:spPr>
            <a:xfrm>
              <a:off x="9700816" y="2238692"/>
              <a:ext cx="116970" cy="116970"/>
            </a:xfrm>
            <a:custGeom>
              <a:avLst/>
              <a:gdLst>
                <a:gd name="connsiteX0" fmla="*/ 59818 w 116969"/>
                <a:gd name="connsiteY0" fmla="*/ 80873 h 116969"/>
                <a:gd name="connsiteX1" fmla="*/ 43443 w 116969"/>
                <a:gd name="connsiteY1" fmla="*/ 59818 h 116969"/>
                <a:gd name="connsiteX2" fmla="*/ 64497 w 116969"/>
                <a:gd name="connsiteY2" fmla="*/ 43443 h 116969"/>
                <a:gd name="connsiteX3" fmla="*/ 78534 w 116969"/>
                <a:gd name="connsiteY3" fmla="*/ 62158 h 116969"/>
                <a:gd name="connsiteX4" fmla="*/ 59818 w 116969"/>
                <a:gd name="connsiteY4" fmla="*/ 80873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59818" y="80873"/>
                  </a:moveTo>
                  <a:cubicBezTo>
                    <a:pt x="48121" y="78534"/>
                    <a:pt x="41103" y="73855"/>
                    <a:pt x="43443" y="59818"/>
                  </a:cubicBezTo>
                  <a:cubicBezTo>
                    <a:pt x="45782" y="48121"/>
                    <a:pt x="52800" y="41103"/>
                    <a:pt x="64497" y="43443"/>
                  </a:cubicBezTo>
                  <a:cubicBezTo>
                    <a:pt x="73855" y="45782"/>
                    <a:pt x="80873" y="52800"/>
                    <a:pt x="78534" y="62158"/>
                  </a:cubicBezTo>
                  <a:cubicBezTo>
                    <a:pt x="78534" y="73855"/>
                    <a:pt x="71515" y="80873"/>
                    <a:pt x="59818" y="80873"/>
                  </a:cubicBezTo>
                  <a:close/>
                </a:path>
              </a:pathLst>
            </a:custGeom>
            <a:solidFill>
              <a:srgbClr val="D6D5D5"/>
            </a:solidFill>
            <a:ln w="23341"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415E213-9C34-4625-8439-7899BC337602}"/>
                </a:ext>
              </a:extLst>
            </p:cNvPr>
            <p:cNvSpPr/>
            <p:nvPr/>
          </p:nvSpPr>
          <p:spPr>
            <a:xfrm>
              <a:off x="9371409" y="468215"/>
              <a:ext cx="561456" cy="725214"/>
            </a:xfrm>
            <a:custGeom>
              <a:avLst/>
              <a:gdLst>
                <a:gd name="connsiteX0" fmla="*/ 515553 w 561455"/>
                <a:gd name="connsiteY0" fmla="*/ 42994 h 725213"/>
                <a:gd name="connsiteX1" fmla="*/ 501517 w 561455"/>
                <a:gd name="connsiteY1" fmla="*/ 57031 h 725213"/>
                <a:gd name="connsiteX2" fmla="*/ 506195 w 561455"/>
                <a:gd name="connsiteY2" fmla="*/ 204413 h 725213"/>
                <a:gd name="connsiteX3" fmla="*/ 396244 w 561455"/>
                <a:gd name="connsiteY3" fmla="*/ 534268 h 725213"/>
                <a:gd name="connsiteX4" fmla="*/ 351795 w 561455"/>
                <a:gd name="connsiteY4" fmla="*/ 597432 h 725213"/>
                <a:gd name="connsiteX5" fmla="*/ 293310 w 561455"/>
                <a:gd name="connsiteY5" fmla="*/ 691008 h 725213"/>
                <a:gd name="connsiteX6" fmla="*/ 42994 w 561455"/>
                <a:gd name="connsiteY6" fmla="*/ 564680 h 725213"/>
                <a:gd name="connsiteX7" fmla="*/ 283952 w 561455"/>
                <a:gd name="connsiteY7" fmla="*/ 700366 h 725213"/>
                <a:gd name="connsiteX8" fmla="*/ 326062 w 561455"/>
                <a:gd name="connsiteY8" fmla="*/ 681650 h 725213"/>
                <a:gd name="connsiteX9" fmla="*/ 363492 w 561455"/>
                <a:gd name="connsiteY9" fmla="*/ 595093 h 725213"/>
                <a:gd name="connsiteX10" fmla="*/ 398583 w 561455"/>
                <a:gd name="connsiteY10" fmla="*/ 543626 h 725213"/>
                <a:gd name="connsiteX11" fmla="*/ 468765 w 561455"/>
                <a:gd name="connsiteY11" fmla="*/ 412619 h 725213"/>
                <a:gd name="connsiteX12" fmla="*/ 515553 w 561455"/>
                <a:gd name="connsiteY12" fmla="*/ 206752 h 725213"/>
                <a:gd name="connsiteX13" fmla="*/ 515553 w 561455"/>
                <a:gd name="connsiteY13" fmla="*/ 42994 h 72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1455" h="725213">
                  <a:moveTo>
                    <a:pt x="515553" y="42994"/>
                  </a:moveTo>
                  <a:cubicBezTo>
                    <a:pt x="503856" y="50013"/>
                    <a:pt x="513214" y="50013"/>
                    <a:pt x="501517" y="57031"/>
                  </a:cubicBezTo>
                  <a:cubicBezTo>
                    <a:pt x="506195" y="106158"/>
                    <a:pt x="510874" y="143589"/>
                    <a:pt x="506195" y="204413"/>
                  </a:cubicBezTo>
                  <a:cubicBezTo>
                    <a:pt x="424316" y="354134"/>
                    <a:pt x="517892" y="396244"/>
                    <a:pt x="396244" y="534268"/>
                  </a:cubicBezTo>
                  <a:cubicBezTo>
                    <a:pt x="384547" y="548305"/>
                    <a:pt x="351795" y="597432"/>
                    <a:pt x="351795" y="597432"/>
                  </a:cubicBezTo>
                  <a:cubicBezTo>
                    <a:pt x="330740" y="632523"/>
                    <a:pt x="309686" y="695687"/>
                    <a:pt x="293310" y="691008"/>
                  </a:cubicBezTo>
                  <a:cubicBezTo>
                    <a:pt x="220789" y="665275"/>
                    <a:pt x="106158" y="613808"/>
                    <a:pt x="42994" y="564680"/>
                  </a:cubicBezTo>
                  <a:cubicBezTo>
                    <a:pt x="110837" y="632523"/>
                    <a:pt x="197395" y="669953"/>
                    <a:pt x="283952" y="700366"/>
                  </a:cubicBezTo>
                  <a:cubicBezTo>
                    <a:pt x="300328" y="705044"/>
                    <a:pt x="319043" y="698026"/>
                    <a:pt x="326062" y="681650"/>
                  </a:cubicBezTo>
                  <a:cubicBezTo>
                    <a:pt x="337759" y="653578"/>
                    <a:pt x="356474" y="611468"/>
                    <a:pt x="363492" y="595093"/>
                  </a:cubicBezTo>
                  <a:cubicBezTo>
                    <a:pt x="363492" y="595093"/>
                    <a:pt x="386886" y="560002"/>
                    <a:pt x="398583" y="543626"/>
                  </a:cubicBezTo>
                  <a:cubicBezTo>
                    <a:pt x="431335" y="503856"/>
                    <a:pt x="461747" y="464086"/>
                    <a:pt x="468765" y="412619"/>
                  </a:cubicBezTo>
                  <a:cubicBezTo>
                    <a:pt x="475783" y="342437"/>
                    <a:pt x="473444" y="269916"/>
                    <a:pt x="515553" y="206752"/>
                  </a:cubicBezTo>
                  <a:cubicBezTo>
                    <a:pt x="527250" y="148267"/>
                    <a:pt x="515553" y="101479"/>
                    <a:pt x="515553" y="42994"/>
                  </a:cubicBezTo>
                  <a:close/>
                </a:path>
              </a:pathLst>
            </a:custGeom>
            <a:solidFill>
              <a:srgbClr val="949393"/>
            </a:solidFill>
            <a:ln w="23341"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17B495B-B560-4153-8B9E-EEBED30B502F}"/>
                </a:ext>
              </a:extLst>
            </p:cNvPr>
            <p:cNvSpPr/>
            <p:nvPr/>
          </p:nvSpPr>
          <p:spPr>
            <a:xfrm>
              <a:off x="9783143" y="2049064"/>
              <a:ext cx="210546" cy="116970"/>
            </a:xfrm>
            <a:custGeom>
              <a:avLst/>
              <a:gdLst>
                <a:gd name="connsiteX0" fmla="*/ 159964 w 210545"/>
                <a:gd name="connsiteY0" fmla="*/ 73991 h 116969"/>
                <a:gd name="connsiteX1" fmla="*/ 42994 w 210545"/>
                <a:gd name="connsiteY1" fmla="*/ 55276 h 116969"/>
                <a:gd name="connsiteX2" fmla="*/ 190376 w 210545"/>
                <a:gd name="connsiteY2" fmla="*/ 55276 h 116969"/>
                <a:gd name="connsiteX3" fmla="*/ 159964 w 210545"/>
                <a:gd name="connsiteY3" fmla="*/ 73991 h 116969"/>
              </a:gdLst>
              <a:ahLst/>
              <a:cxnLst>
                <a:cxn ang="0">
                  <a:pos x="connsiteX0" y="connsiteY0"/>
                </a:cxn>
                <a:cxn ang="0">
                  <a:pos x="connsiteX1" y="connsiteY1"/>
                </a:cxn>
                <a:cxn ang="0">
                  <a:pos x="connsiteX2" y="connsiteY2"/>
                </a:cxn>
                <a:cxn ang="0">
                  <a:pos x="connsiteX3" y="connsiteY3"/>
                </a:cxn>
              </a:cxnLst>
              <a:rect l="l" t="t" r="r" b="b"/>
              <a:pathLst>
                <a:path w="210545" h="116969">
                  <a:moveTo>
                    <a:pt x="159964" y="73991"/>
                  </a:moveTo>
                  <a:cubicBezTo>
                    <a:pt x="127213" y="34222"/>
                    <a:pt x="82764" y="69313"/>
                    <a:pt x="42994" y="55276"/>
                  </a:cubicBezTo>
                  <a:cubicBezTo>
                    <a:pt x="92122" y="38900"/>
                    <a:pt x="136570" y="38900"/>
                    <a:pt x="190376" y="55276"/>
                  </a:cubicBezTo>
                  <a:cubicBezTo>
                    <a:pt x="181019" y="59955"/>
                    <a:pt x="171661" y="66973"/>
                    <a:pt x="159964" y="73991"/>
                  </a:cubicBezTo>
                  <a:close/>
                </a:path>
              </a:pathLst>
            </a:custGeom>
            <a:solidFill>
              <a:srgbClr val="AFAEAE"/>
            </a:solidFill>
            <a:ln w="23341"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F230576-7F20-476B-80FF-D8807D7991AE}"/>
                </a:ext>
              </a:extLst>
            </p:cNvPr>
            <p:cNvSpPr/>
            <p:nvPr/>
          </p:nvSpPr>
          <p:spPr>
            <a:xfrm>
              <a:off x="9682264" y="2227159"/>
              <a:ext cx="163758" cy="772002"/>
            </a:xfrm>
            <a:custGeom>
              <a:avLst/>
              <a:gdLst>
                <a:gd name="connsiteX0" fmla="*/ 122818 w 163757"/>
                <a:gd name="connsiteY0" fmla="*/ 412904 h 772001"/>
                <a:gd name="connsiteX1" fmla="*/ 73691 w 163757"/>
                <a:gd name="connsiteY1" fmla="*/ 244467 h 772001"/>
                <a:gd name="connsiteX2" fmla="*/ 38600 w 163757"/>
                <a:gd name="connsiteY2" fmla="*/ 45618 h 772001"/>
                <a:gd name="connsiteX3" fmla="*/ 17545 w 163757"/>
                <a:gd name="connsiteY3" fmla="*/ 17545 h 772001"/>
                <a:gd name="connsiteX4" fmla="*/ 17545 w 163757"/>
                <a:gd name="connsiteY4" fmla="*/ 17545 h 772001"/>
                <a:gd name="connsiteX5" fmla="*/ 57315 w 163757"/>
                <a:gd name="connsiteY5" fmla="*/ 214055 h 772001"/>
                <a:gd name="connsiteX6" fmla="*/ 106443 w 163757"/>
                <a:gd name="connsiteY6" fmla="*/ 412904 h 772001"/>
                <a:gd name="connsiteX7" fmla="*/ 115800 w 163757"/>
                <a:gd name="connsiteY7" fmla="*/ 674917 h 772001"/>
                <a:gd name="connsiteX8" fmla="*/ 92406 w 163757"/>
                <a:gd name="connsiteY8" fmla="*/ 754456 h 772001"/>
                <a:gd name="connsiteX9" fmla="*/ 104103 w 163757"/>
                <a:gd name="connsiteY9" fmla="*/ 756796 h 772001"/>
                <a:gd name="connsiteX10" fmla="*/ 132176 w 163757"/>
                <a:gd name="connsiteY10" fmla="*/ 677256 h 772001"/>
                <a:gd name="connsiteX11" fmla="*/ 122818 w 163757"/>
                <a:gd name="connsiteY11" fmla="*/ 412904 h 77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757" h="772001">
                  <a:moveTo>
                    <a:pt x="122818" y="412904"/>
                  </a:moveTo>
                  <a:cubicBezTo>
                    <a:pt x="94746" y="359098"/>
                    <a:pt x="71352" y="300613"/>
                    <a:pt x="73691" y="244467"/>
                  </a:cubicBezTo>
                  <a:cubicBezTo>
                    <a:pt x="76030" y="174285"/>
                    <a:pt x="54976" y="111121"/>
                    <a:pt x="38600" y="45618"/>
                  </a:cubicBezTo>
                  <a:cubicBezTo>
                    <a:pt x="36261" y="31582"/>
                    <a:pt x="36261" y="17545"/>
                    <a:pt x="17545" y="17545"/>
                  </a:cubicBezTo>
                  <a:lnTo>
                    <a:pt x="17545" y="17545"/>
                  </a:lnTo>
                  <a:cubicBezTo>
                    <a:pt x="22224" y="85388"/>
                    <a:pt x="61994" y="146212"/>
                    <a:pt x="57315" y="214055"/>
                  </a:cubicBezTo>
                  <a:cubicBezTo>
                    <a:pt x="52636" y="284237"/>
                    <a:pt x="76030" y="349740"/>
                    <a:pt x="106443" y="412904"/>
                  </a:cubicBezTo>
                  <a:cubicBezTo>
                    <a:pt x="148552" y="497122"/>
                    <a:pt x="169606" y="583680"/>
                    <a:pt x="115800" y="674917"/>
                  </a:cubicBezTo>
                  <a:cubicBezTo>
                    <a:pt x="101764" y="698311"/>
                    <a:pt x="99424" y="728723"/>
                    <a:pt x="92406" y="754456"/>
                  </a:cubicBezTo>
                  <a:cubicBezTo>
                    <a:pt x="97085" y="754456"/>
                    <a:pt x="99424" y="756796"/>
                    <a:pt x="104103" y="756796"/>
                  </a:cubicBezTo>
                  <a:cubicBezTo>
                    <a:pt x="113461" y="731062"/>
                    <a:pt x="118140" y="700650"/>
                    <a:pt x="132176" y="677256"/>
                  </a:cubicBezTo>
                  <a:cubicBezTo>
                    <a:pt x="188322" y="586019"/>
                    <a:pt x="167267" y="499462"/>
                    <a:pt x="122818" y="412904"/>
                  </a:cubicBezTo>
                  <a:close/>
                </a:path>
              </a:pathLst>
            </a:custGeom>
            <a:solidFill>
              <a:srgbClr val="AEADAD"/>
            </a:solid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D95D8F32-344B-4C26-A62B-F52A92531B8C}"/>
                </a:ext>
              </a:extLst>
            </p:cNvPr>
            <p:cNvSpPr/>
            <p:nvPr/>
          </p:nvSpPr>
          <p:spPr>
            <a:xfrm>
              <a:off x="9605064" y="1537036"/>
              <a:ext cx="70182" cy="538062"/>
            </a:xfrm>
            <a:custGeom>
              <a:avLst/>
              <a:gdLst>
                <a:gd name="connsiteX0" fmla="*/ 43279 w 70181"/>
                <a:gd name="connsiteY0" fmla="*/ 267861 h 538061"/>
                <a:gd name="connsiteX1" fmla="*/ 29242 w 70181"/>
                <a:gd name="connsiteY1" fmla="*/ 127497 h 538061"/>
                <a:gd name="connsiteX2" fmla="*/ 26903 w 70181"/>
                <a:gd name="connsiteY2" fmla="*/ 17545 h 538061"/>
                <a:gd name="connsiteX3" fmla="*/ 17545 w 70181"/>
                <a:gd name="connsiteY3" fmla="*/ 50297 h 538061"/>
                <a:gd name="connsiteX4" fmla="*/ 19885 w 70181"/>
                <a:gd name="connsiteY4" fmla="*/ 139194 h 538061"/>
                <a:gd name="connsiteX5" fmla="*/ 19885 w 70181"/>
                <a:gd name="connsiteY5" fmla="*/ 139194 h 538061"/>
                <a:gd name="connsiteX6" fmla="*/ 19885 w 70181"/>
                <a:gd name="connsiteY6" fmla="*/ 139194 h 538061"/>
                <a:gd name="connsiteX7" fmla="*/ 45618 w 70181"/>
                <a:gd name="connsiteY7" fmla="*/ 536892 h 538061"/>
                <a:gd name="connsiteX8" fmla="*/ 64333 w 70181"/>
                <a:gd name="connsiteY8" fmla="*/ 527535 h 538061"/>
                <a:gd name="connsiteX9" fmla="*/ 43279 w 70181"/>
                <a:gd name="connsiteY9" fmla="*/ 267861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181" h="538061">
                  <a:moveTo>
                    <a:pt x="43279" y="267861"/>
                  </a:moveTo>
                  <a:cubicBezTo>
                    <a:pt x="40939" y="228092"/>
                    <a:pt x="31582" y="171946"/>
                    <a:pt x="29242" y="127497"/>
                  </a:cubicBezTo>
                  <a:cubicBezTo>
                    <a:pt x="29242" y="87728"/>
                    <a:pt x="26903" y="57315"/>
                    <a:pt x="26903" y="17545"/>
                  </a:cubicBezTo>
                  <a:cubicBezTo>
                    <a:pt x="22224" y="33921"/>
                    <a:pt x="22224" y="29242"/>
                    <a:pt x="17545" y="50297"/>
                  </a:cubicBezTo>
                  <a:cubicBezTo>
                    <a:pt x="19885" y="78370"/>
                    <a:pt x="15206" y="106443"/>
                    <a:pt x="19885" y="139194"/>
                  </a:cubicBezTo>
                  <a:cubicBezTo>
                    <a:pt x="19885" y="139194"/>
                    <a:pt x="19885" y="139194"/>
                    <a:pt x="19885" y="139194"/>
                  </a:cubicBezTo>
                  <a:lnTo>
                    <a:pt x="19885" y="139194"/>
                  </a:lnTo>
                  <a:cubicBezTo>
                    <a:pt x="29242" y="263183"/>
                    <a:pt x="24564" y="405886"/>
                    <a:pt x="45618" y="536892"/>
                  </a:cubicBezTo>
                  <a:cubicBezTo>
                    <a:pt x="54976" y="532213"/>
                    <a:pt x="54976" y="529874"/>
                    <a:pt x="64333" y="527535"/>
                  </a:cubicBezTo>
                  <a:cubicBezTo>
                    <a:pt x="64333" y="525195"/>
                    <a:pt x="47958" y="340383"/>
                    <a:pt x="43279" y="267861"/>
                  </a:cubicBezTo>
                  <a:close/>
                </a:path>
              </a:pathLst>
            </a:custGeom>
            <a:solidFill>
              <a:srgbClr val="AEADAD"/>
            </a:solid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AA413B7C-2A7C-409C-9D95-FB1295EC8CB1}"/>
                </a:ext>
              </a:extLst>
            </p:cNvPr>
            <p:cNvSpPr/>
            <p:nvPr/>
          </p:nvSpPr>
          <p:spPr>
            <a:xfrm>
              <a:off x="9617046" y="1644933"/>
              <a:ext cx="116970" cy="116970"/>
            </a:xfrm>
            <a:custGeom>
              <a:avLst/>
              <a:gdLst>
                <a:gd name="connsiteX0" fmla="*/ 61710 w 116969"/>
                <a:gd name="connsiteY0" fmla="*/ 42994 h 116969"/>
                <a:gd name="connsiteX1" fmla="*/ 80425 w 116969"/>
                <a:gd name="connsiteY1" fmla="*/ 61710 h 116969"/>
                <a:gd name="connsiteX2" fmla="*/ 64049 w 116969"/>
                <a:gd name="connsiteY2" fmla="*/ 80425 h 116969"/>
                <a:gd name="connsiteX3" fmla="*/ 42994 w 116969"/>
                <a:gd name="connsiteY3" fmla="*/ 64049 h 116969"/>
                <a:gd name="connsiteX4" fmla="*/ 61710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1710" y="42994"/>
                  </a:moveTo>
                  <a:cubicBezTo>
                    <a:pt x="73407" y="42994"/>
                    <a:pt x="80425" y="50013"/>
                    <a:pt x="80425" y="61710"/>
                  </a:cubicBezTo>
                  <a:cubicBezTo>
                    <a:pt x="80425" y="73407"/>
                    <a:pt x="75746" y="80425"/>
                    <a:pt x="64049" y="80425"/>
                  </a:cubicBezTo>
                  <a:cubicBezTo>
                    <a:pt x="52352" y="80425"/>
                    <a:pt x="45334" y="75746"/>
                    <a:pt x="42994" y="64049"/>
                  </a:cubicBezTo>
                  <a:cubicBezTo>
                    <a:pt x="42994" y="52352"/>
                    <a:pt x="50013" y="47673"/>
                    <a:pt x="61710" y="42994"/>
                  </a:cubicBezTo>
                  <a:close/>
                </a:path>
              </a:pathLst>
            </a:custGeom>
            <a:solidFill>
              <a:srgbClr val="CAC9C9"/>
            </a:solidFill>
            <a:ln w="23341"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1A17515-CE4A-4122-8F11-3BA3099F308A}"/>
                </a:ext>
              </a:extLst>
            </p:cNvPr>
            <p:cNvSpPr/>
            <p:nvPr/>
          </p:nvSpPr>
          <p:spPr>
            <a:xfrm>
              <a:off x="9881398" y="1998043"/>
              <a:ext cx="187152" cy="93576"/>
            </a:xfrm>
            <a:custGeom>
              <a:avLst/>
              <a:gdLst>
                <a:gd name="connsiteX0" fmla="*/ 143589 w 187151"/>
                <a:gd name="connsiteY0" fmla="*/ 73546 h 93575"/>
                <a:gd name="connsiteX1" fmla="*/ 42994 w 187151"/>
                <a:gd name="connsiteY1" fmla="*/ 50152 h 93575"/>
                <a:gd name="connsiteX2" fmla="*/ 143589 w 187151"/>
                <a:gd name="connsiteY2" fmla="*/ 54831 h 93575"/>
                <a:gd name="connsiteX3" fmla="*/ 143589 w 187151"/>
                <a:gd name="connsiteY3" fmla="*/ 73546 h 93575"/>
              </a:gdLst>
              <a:ahLst/>
              <a:cxnLst>
                <a:cxn ang="0">
                  <a:pos x="connsiteX0" y="connsiteY0"/>
                </a:cxn>
                <a:cxn ang="0">
                  <a:pos x="connsiteX1" y="connsiteY1"/>
                </a:cxn>
                <a:cxn ang="0">
                  <a:pos x="connsiteX2" y="connsiteY2"/>
                </a:cxn>
                <a:cxn ang="0">
                  <a:pos x="connsiteX3" y="connsiteY3"/>
                </a:cxn>
              </a:cxnLst>
              <a:rect l="l" t="t" r="r" b="b"/>
              <a:pathLst>
                <a:path w="187151" h="93575">
                  <a:moveTo>
                    <a:pt x="143589" y="73546"/>
                  </a:moveTo>
                  <a:cubicBezTo>
                    <a:pt x="117855" y="57170"/>
                    <a:pt x="87443" y="52491"/>
                    <a:pt x="42994" y="50152"/>
                  </a:cubicBezTo>
                  <a:cubicBezTo>
                    <a:pt x="87443" y="36116"/>
                    <a:pt x="115516" y="45473"/>
                    <a:pt x="143589" y="54831"/>
                  </a:cubicBezTo>
                  <a:cubicBezTo>
                    <a:pt x="145928" y="61849"/>
                    <a:pt x="143589" y="66528"/>
                    <a:pt x="143589" y="73546"/>
                  </a:cubicBezTo>
                  <a:close/>
                </a:path>
              </a:pathLst>
            </a:custGeom>
            <a:solidFill>
              <a:srgbClr val="B4B3B3"/>
            </a:solidFill>
            <a:ln w="23341"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B660035-A153-4F4B-A2FE-FDE17FA1C886}"/>
                </a:ext>
              </a:extLst>
            </p:cNvPr>
            <p:cNvSpPr/>
            <p:nvPr/>
          </p:nvSpPr>
          <p:spPr>
            <a:xfrm>
              <a:off x="9241610" y="610281"/>
              <a:ext cx="116970" cy="140364"/>
            </a:xfrm>
            <a:custGeom>
              <a:avLst/>
              <a:gdLst>
                <a:gd name="connsiteX0" fmla="*/ 76878 w 116969"/>
                <a:gd name="connsiteY0" fmla="*/ 118493 h 140363"/>
                <a:gd name="connsiteX1" fmla="*/ 46466 w 116969"/>
                <a:gd name="connsiteY1" fmla="*/ 69365 h 140363"/>
                <a:gd name="connsiteX2" fmla="*/ 51145 w 116969"/>
                <a:gd name="connsiteY2" fmla="*/ 48311 h 140363"/>
                <a:gd name="connsiteX3" fmla="*/ 69860 w 116969"/>
                <a:gd name="connsiteY3" fmla="*/ 43632 h 140363"/>
                <a:gd name="connsiteX4" fmla="*/ 72199 w 116969"/>
                <a:gd name="connsiteY4" fmla="*/ 64687 h 140363"/>
                <a:gd name="connsiteX5" fmla="*/ 76878 w 116969"/>
                <a:gd name="connsiteY5" fmla="*/ 11849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969" h="140363">
                  <a:moveTo>
                    <a:pt x="76878" y="118493"/>
                  </a:moveTo>
                  <a:cubicBezTo>
                    <a:pt x="58163" y="106796"/>
                    <a:pt x="60502" y="83402"/>
                    <a:pt x="46466" y="69365"/>
                  </a:cubicBezTo>
                  <a:cubicBezTo>
                    <a:pt x="39448" y="62347"/>
                    <a:pt x="44127" y="52990"/>
                    <a:pt x="51145" y="48311"/>
                  </a:cubicBezTo>
                  <a:cubicBezTo>
                    <a:pt x="55824" y="45971"/>
                    <a:pt x="65181" y="41293"/>
                    <a:pt x="69860" y="43632"/>
                  </a:cubicBezTo>
                  <a:cubicBezTo>
                    <a:pt x="86236" y="48311"/>
                    <a:pt x="74539" y="57668"/>
                    <a:pt x="72199" y="64687"/>
                  </a:cubicBezTo>
                  <a:cubicBezTo>
                    <a:pt x="67521" y="83402"/>
                    <a:pt x="100272" y="97438"/>
                    <a:pt x="76878" y="118493"/>
                  </a:cubicBezTo>
                  <a:close/>
                </a:path>
              </a:pathLst>
            </a:custGeom>
            <a:solidFill>
              <a:srgbClr val="A4A3A3"/>
            </a:solidFill>
            <a:ln w="23341"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7E2D806-B7DA-458B-8DB1-62B1C325CA99}"/>
                </a:ext>
              </a:extLst>
            </p:cNvPr>
            <p:cNvSpPr/>
            <p:nvPr/>
          </p:nvSpPr>
          <p:spPr>
            <a:xfrm>
              <a:off x="9502415" y="1027186"/>
              <a:ext cx="1684367" cy="1263276"/>
            </a:xfrm>
            <a:custGeom>
              <a:avLst/>
              <a:gdLst>
                <a:gd name="connsiteX0" fmla="*/ 747153 w 1684367"/>
                <a:gd name="connsiteY0" fmla="*/ 1056101 h 1263275"/>
                <a:gd name="connsiteX1" fmla="*/ 814996 w 1684367"/>
                <a:gd name="connsiteY1" fmla="*/ 971882 h 1263275"/>
                <a:gd name="connsiteX2" fmla="*/ 836051 w 1684367"/>
                <a:gd name="connsiteY2" fmla="*/ 108644 h 1263275"/>
                <a:gd name="connsiteX3" fmla="*/ 901554 w 1684367"/>
                <a:gd name="connsiteY3" fmla="*/ 43141 h 1263275"/>
                <a:gd name="connsiteX4" fmla="*/ 1594016 w 1684367"/>
                <a:gd name="connsiteY4" fmla="*/ 43141 h 1263275"/>
                <a:gd name="connsiteX5" fmla="*/ 1652501 w 1684367"/>
                <a:gd name="connsiteY5" fmla="*/ 54838 h 1263275"/>
                <a:gd name="connsiteX6" fmla="*/ 1652501 w 1684367"/>
                <a:gd name="connsiteY6" fmla="*/ 237311 h 1263275"/>
                <a:gd name="connsiteX7" fmla="*/ 1603374 w 1684367"/>
                <a:gd name="connsiteY7" fmla="*/ 967203 h 1263275"/>
                <a:gd name="connsiteX8" fmla="*/ 1563604 w 1684367"/>
                <a:gd name="connsiteY8" fmla="*/ 1018670 h 1263275"/>
                <a:gd name="connsiteX9" fmla="*/ 1254803 w 1684367"/>
                <a:gd name="connsiteY9" fmla="*/ 1084173 h 1263275"/>
                <a:gd name="connsiteX10" fmla="*/ 1212694 w 1684367"/>
                <a:gd name="connsiteY10" fmla="*/ 1070137 h 1263275"/>
                <a:gd name="connsiteX11" fmla="*/ 1179942 w 1684367"/>
                <a:gd name="connsiteY11" fmla="*/ 1060779 h 1263275"/>
                <a:gd name="connsiteX12" fmla="*/ 1069991 w 1684367"/>
                <a:gd name="connsiteY12" fmla="*/ 1098210 h 1263275"/>
                <a:gd name="connsiteX13" fmla="*/ 992790 w 1684367"/>
                <a:gd name="connsiteY13" fmla="*/ 1128622 h 1263275"/>
                <a:gd name="connsiteX14" fmla="*/ 943663 w 1684367"/>
                <a:gd name="connsiteY14" fmla="*/ 1130961 h 1263275"/>
                <a:gd name="connsiteX15" fmla="*/ 915590 w 1684367"/>
                <a:gd name="connsiteY15" fmla="*/ 1133301 h 1263275"/>
                <a:gd name="connsiteX16" fmla="*/ 880499 w 1684367"/>
                <a:gd name="connsiteY16" fmla="*/ 1130961 h 1263275"/>
                <a:gd name="connsiteX17" fmla="*/ 819675 w 1684367"/>
                <a:gd name="connsiteY17" fmla="*/ 1133301 h 1263275"/>
                <a:gd name="connsiteX18" fmla="*/ 758850 w 1684367"/>
                <a:gd name="connsiteY18" fmla="*/ 1144998 h 1263275"/>
                <a:gd name="connsiteX19" fmla="*/ 681650 w 1684367"/>
                <a:gd name="connsiteY19" fmla="*/ 1156695 h 1263275"/>
                <a:gd name="connsiteX20" fmla="*/ 634862 w 1684367"/>
                <a:gd name="connsiteY20" fmla="*/ 1173071 h 1263275"/>
                <a:gd name="connsiteX21" fmla="*/ 216110 w 1684367"/>
                <a:gd name="connsiteY21" fmla="*/ 1217519 h 1263275"/>
                <a:gd name="connsiteX22" fmla="*/ 106158 w 1684367"/>
                <a:gd name="connsiteY22" fmla="*/ 1229216 h 1263275"/>
                <a:gd name="connsiteX23" fmla="*/ 42994 w 1684367"/>
                <a:gd name="connsiteY23" fmla="*/ 1189446 h 1263275"/>
                <a:gd name="connsiteX24" fmla="*/ 94461 w 1684367"/>
                <a:gd name="connsiteY24" fmla="*/ 1147337 h 1263275"/>
                <a:gd name="connsiteX25" fmla="*/ 283952 w 1684367"/>
                <a:gd name="connsiteY25" fmla="*/ 1116925 h 1263275"/>
                <a:gd name="connsiteX26" fmla="*/ 747153 w 1684367"/>
                <a:gd name="connsiteY26" fmla="*/ 1056101 h 126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84367" h="1263275">
                  <a:moveTo>
                    <a:pt x="747153" y="1056101"/>
                  </a:moveTo>
                  <a:cubicBezTo>
                    <a:pt x="803299" y="1056101"/>
                    <a:pt x="814996" y="1025688"/>
                    <a:pt x="814996" y="971882"/>
                  </a:cubicBezTo>
                  <a:cubicBezTo>
                    <a:pt x="819675" y="684136"/>
                    <a:pt x="829032" y="396390"/>
                    <a:pt x="836051" y="108644"/>
                  </a:cubicBezTo>
                  <a:cubicBezTo>
                    <a:pt x="836051" y="59516"/>
                    <a:pt x="854766" y="43141"/>
                    <a:pt x="901554" y="43141"/>
                  </a:cubicBezTo>
                  <a:cubicBezTo>
                    <a:pt x="1133154" y="45480"/>
                    <a:pt x="1362416" y="43141"/>
                    <a:pt x="1594016" y="43141"/>
                  </a:cubicBezTo>
                  <a:cubicBezTo>
                    <a:pt x="1615071" y="43141"/>
                    <a:pt x="1636125" y="40801"/>
                    <a:pt x="1652501" y="54838"/>
                  </a:cubicBezTo>
                  <a:cubicBezTo>
                    <a:pt x="1652501" y="115662"/>
                    <a:pt x="1652501" y="176486"/>
                    <a:pt x="1652501" y="237311"/>
                  </a:cubicBezTo>
                  <a:cubicBezTo>
                    <a:pt x="1643143" y="279420"/>
                    <a:pt x="1615071" y="735603"/>
                    <a:pt x="1603374" y="967203"/>
                  </a:cubicBezTo>
                  <a:cubicBezTo>
                    <a:pt x="1601034" y="997616"/>
                    <a:pt x="1594016" y="1011652"/>
                    <a:pt x="1563604" y="1018670"/>
                  </a:cubicBezTo>
                  <a:cubicBezTo>
                    <a:pt x="1460670" y="1039725"/>
                    <a:pt x="1362416" y="1077155"/>
                    <a:pt x="1254803" y="1084173"/>
                  </a:cubicBezTo>
                  <a:cubicBezTo>
                    <a:pt x="1236088" y="1091192"/>
                    <a:pt x="1222052" y="1088852"/>
                    <a:pt x="1212694" y="1070137"/>
                  </a:cubicBezTo>
                  <a:cubicBezTo>
                    <a:pt x="1203336" y="1056101"/>
                    <a:pt x="1193979" y="1053761"/>
                    <a:pt x="1179942" y="1060779"/>
                  </a:cubicBezTo>
                  <a:cubicBezTo>
                    <a:pt x="1147191" y="1086513"/>
                    <a:pt x="1119118" y="1114586"/>
                    <a:pt x="1069991" y="1098210"/>
                  </a:cubicBezTo>
                  <a:cubicBezTo>
                    <a:pt x="1044257" y="1088852"/>
                    <a:pt x="1020863" y="1121604"/>
                    <a:pt x="992790" y="1128622"/>
                  </a:cubicBezTo>
                  <a:cubicBezTo>
                    <a:pt x="976415" y="1133301"/>
                    <a:pt x="960039" y="1126283"/>
                    <a:pt x="943663" y="1130961"/>
                  </a:cubicBezTo>
                  <a:cubicBezTo>
                    <a:pt x="934305" y="1133301"/>
                    <a:pt x="924948" y="1133301"/>
                    <a:pt x="915590" y="1133301"/>
                  </a:cubicBezTo>
                  <a:cubicBezTo>
                    <a:pt x="906233" y="1133301"/>
                    <a:pt x="899214" y="1133301"/>
                    <a:pt x="880499" y="1130961"/>
                  </a:cubicBezTo>
                  <a:cubicBezTo>
                    <a:pt x="859445" y="1126283"/>
                    <a:pt x="838390" y="1121604"/>
                    <a:pt x="819675" y="1133301"/>
                  </a:cubicBezTo>
                  <a:cubicBezTo>
                    <a:pt x="800960" y="1140319"/>
                    <a:pt x="782244" y="1152016"/>
                    <a:pt x="758850" y="1144998"/>
                  </a:cubicBezTo>
                  <a:cubicBezTo>
                    <a:pt x="730778" y="1130961"/>
                    <a:pt x="705044" y="1128622"/>
                    <a:pt x="681650" y="1156695"/>
                  </a:cubicBezTo>
                  <a:cubicBezTo>
                    <a:pt x="669953" y="1170731"/>
                    <a:pt x="653578" y="1173071"/>
                    <a:pt x="634862" y="1173071"/>
                  </a:cubicBezTo>
                  <a:cubicBezTo>
                    <a:pt x="489820" y="1187107"/>
                    <a:pt x="368171" y="1203483"/>
                    <a:pt x="216110" y="1217519"/>
                  </a:cubicBezTo>
                  <a:cubicBezTo>
                    <a:pt x="211431" y="1219859"/>
                    <a:pt x="131892" y="1229216"/>
                    <a:pt x="106158" y="1229216"/>
                  </a:cubicBezTo>
                  <a:cubicBezTo>
                    <a:pt x="78085" y="1229216"/>
                    <a:pt x="47673" y="1229216"/>
                    <a:pt x="42994" y="1189446"/>
                  </a:cubicBezTo>
                  <a:cubicBezTo>
                    <a:pt x="50013" y="1161374"/>
                    <a:pt x="68728" y="1152016"/>
                    <a:pt x="94461" y="1147337"/>
                  </a:cubicBezTo>
                  <a:cubicBezTo>
                    <a:pt x="157625" y="1133301"/>
                    <a:pt x="220789" y="1119264"/>
                    <a:pt x="283952" y="1116925"/>
                  </a:cubicBezTo>
                  <a:cubicBezTo>
                    <a:pt x="365831" y="1114586"/>
                    <a:pt x="658256" y="1063119"/>
                    <a:pt x="747153" y="1056101"/>
                  </a:cubicBezTo>
                  <a:close/>
                </a:path>
              </a:pathLst>
            </a:custGeom>
            <a:solidFill>
              <a:schemeClr val="accent2"/>
            </a:solidFill>
            <a:ln w="23341" cap="flat">
              <a:noFill/>
              <a:prstDash val="solid"/>
              <a:miter/>
            </a:ln>
          </p:spPr>
          <p:txBody>
            <a:bodyPr rtlCol="0" anchor="ctr"/>
            <a:lstStyle/>
            <a:p>
              <a:endParaRPr lang="en-US" dirty="0"/>
            </a:p>
          </p:txBody>
        </p:sp>
      </p:grpSp>
      <p:sp>
        <p:nvSpPr>
          <p:cNvPr id="61" name="Rectangle 60">
            <a:extLst>
              <a:ext uri="{FF2B5EF4-FFF2-40B4-BE49-F238E27FC236}">
                <a16:creationId xmlns:a16="http://schemas.microsoft.com/office/drawing/2014/main" id="{6CE4BC03-8CAD-2BD9-53C0-989A98EAF3BE}"/>
              </a:ext>
            </a:extLst>
          </p:cNvPr>
          <p:cNvSpPr/>
          <p:nvPr/>
        </p:nvSpPr>
        <p:spPr>
          <a:xfrm>
            <a:off x="8843517" y="6336601"/>
            <a:ext cx="3156724"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BC9639C0-F177-62A4-AD24-0035FB344E77}"/>
              </a:ext>
            </a:extLst>
          </p:cNvPr>
          <p:cNvSpPr txBox="1"/>
          <p:nvPr/>
        </p:nvSpPr>
        <p:spPr>
          <a:xfrm>
            <a:off x="8724717" y="5647188"/>
            <a:ext cx="4056513"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rPr>
              <a:t> 	PCR</a:t>
            </a:r>
          </a:p>
        </p:txBody>
      </p:sp>
      <p:sp>
        <p:nvSpPr>
          <p:cNvPr id="68" name="TextBox 67">
            <a:extLst>
              <a:ext uri="{FF2B5EF4-FFF2-40B4-BE49-F238E27FC236}">
                <a16:creationId xmlns:a16="http://schemas.microsoft.com/office/drawing/2014/main" id="{33450433-F442-37EE-6665-44388F1D1E08}"/>
              </a:ext>
            </a:extLst>
          </p:cNvPr>
          <p:cNvSpPr txBox="1"/>
          <p:nvPr/>
        </p:nvSpPr>
        <p:spPr>
          <a:xfrm>
            <a:off x="8941445" y="6470670"/>
            <a:ext cx="4417542" cy="246221"/>
          </a:xfrm>
          <a:prstGeom prst="rect">
            <a:avLst/>
          </a:prstGeom>
          <a:noFill/>
        </p:spPr>
        <p:txBody>
          <a:bodyPr wrap="square" rtlCol="0">
            <a:spAutoFit/>
          </a:bodyPr>
          <a:lstStyle/>
          <a:p>
            <a:r>
              <a:rPr lang="en-IN" sz="1000" b="1" dirty="0">
                <a:solidFill>
                  <a:schemeClr val="bg1"/>
                </a:solidFill>
              </a:rPr>
              <a:t>DELIVER	PROGRESS	 REPORT</a:t>
            </a:r>
          </a:p>
        </p:txBody>
      </p:sp>
      <p:sp>
        <p:nvSpPr>
          <p:cNvPr id="3" name="TextBox 2">
            <a:extLst>
              <a:ext uri="{FF2B5EF4-FFF2-40B4-BE49-F238E27FC236}">
                <a16:creationId xmlns:a16="http://schemas.microsoft.com/office/drawing/2014/main" id="{E5EAB34B-C0A1-4060-0F9E-C91C4522A24C}"/>
              </a:ext>
            </a:extLst>
          </p:cNvPr>
          <p:cNvSpPr txBox="1"/>
          <p:nvPr/>
        </p:nvSpPr>
        <p:spPr>
          <a:xfrm>
            <a:off x="11353010" y="5851366"/>
            <a:ext cx="959224" cy="369332"/>
          </a:xfrm>
          <a:prstGeom prst="rect">
            <a:avLst/>
          </a:prstGeom>
          <a:noFill/>
        </p:spPr>
        <p:txBody>
          <a:bodyPr wrap="square" rtlCol="0">
            <a:spAutoFit/>
          </a:bodyPr>
          <a:lstStyle/>
          <a:p>
            <a:r>
              <a:rPr lang="en-US" dirty="0">
                <a:solidFill>
                  <a:schemeClr val="bg1"/>
                </a:solidFill>
              </a:rPr>
              <a:t>2</a:t>
            </a:r>
            <a:endParaRPr lang="en-IN" dirty="0">
              <a:solidFill>
                <a:schemeClr val="bg1"/>
              </a:solidFill>
            </a:endParaRPr>
          </a:p>
        </p:txBody>
      </p:sp>
    </p:spTree>
    <p:extLst>
      <p:ext uri="{BB962C8B-B14F-4D97-AF65-F5344CB8AC3E}">
        <p14:creationId xmlns:p14="http://schemas.microsoft.com/office/powerpoint/2010/main" val="3182193705"/>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D15FF19-095A-3859-2299-BEA188B1512F}"/>
              </a:ext>
            </a:extLst>
          </p:cNvPr>
          <p:cNvSpPr txBox="1"/>
          <p:nvPr/>
        </p:nvSpPr>
        <p:spPr>
          <a:xfrm>
            <a:off x="11026588" y="6193723"/>
            <a:ext cx="959224" cy="369332"/>
          </a:xfrm>
          <a:prstGeom prst="rect">
            <a:avLst/>
          </a:prstGeom>
          <a:noFill/>
        </p:spPr>
        <p:txBody>
          <a:bodyPr wrap="square" rtlCol="0">
            <a:spAutoFit/>
          </a:bodyPr>
          <a:lstStyle/>
          <a:p>
            <a:r>
              <a:rPr lang="en-US" dirty="0"/>
              <a:t>3</a:t>
            </a:r>
            <a:endParaRPr lang="en-IN" dirty="0"/>
          </a:p>
        </p:txBody>
      </p:sp>
      <p:pic>
        <p:nvPicPr>
          <p:cNvPr id="5" name="Picture 4">
            <a:extLst>
              <a:ext uri="{FF2B5EF4-FFF2-40B4-BE49-F238E27FC236}">
                <a16:creationId xmlns:a16="http://schemas.microsoft.com/office/drawing/2014/main" id="{00D0936F-91BB-AB9C-86DE-B6ACDE9C6739}"/>
              </a:ext>
            </a:extLst>
          </p:cNvPr>
          <p:cNvPicPr>
            <a:picLocks noChangeAspect="1"/>
          </p:cNvPicPr>
          <p:nvPr/>
        </p:nvPicPr>
        <p:blipFill>
          <a:blip r:embed="rId2"/>
          <a:stretch>
            <a:fillRect/>
          </a:stretch>
        </p:blipFill>
        <p:spPr>
          <a:xfrm>
            <a:off x="2487144" y="854132"/>
            <a:ext cx="6594104" cy="6012833"/>
          </a:xfrm>
          <a:prstGeom prst="rect">
            <a:avLst/>
          </a:prstGeom>
        </p:spPr>
      </p:pic>
      <p:sp>
        <p:nvSpPr>
          <p:cNvPr id="2" name="Text Placeholder 1">
            <a:extLst>
              <a:ext uri="{FF2B5EF4-FFF2-40B4-BE49-F238E27FC236}">
                <a16:creationId xmlns:a16="http://schemas.microsoft.com/office/drawing/2014/main" id="{B014DB2E-B357-FE73-7588-F8C6AF774DFF}"/>
              </a:ext>
            </a:extLst>
          </p:cNvPr>
          <p:cNvSpPr>
            <a:spLocks noGrp="1"/>
          </p:cNvSpPr>
          <p:nvPr>
            <p:ph type="body" sz="quarter" idx="10"/>
          </p:nvPr>
        </p:nvSpPr>
        <p:spPr>
          <a:xfrm>
            <a:off x="412615" y="413918"/>
            <a:ext cx="11573197" cy="724247"/>
          </a:xfrm>
        </p:spPr>
        <p:txBody>
          <a:bodyPr/>
          <a:lstStyle/>
          <a:p>
            <a:r>
              <a:rPr lang="en-IN" b="1" dirty="0">
                <a:solidFill>
                  <a:schemeClr val="accent1"/>
                </a:solidFill>
              </a:rPr>
              <a:t>USECASE DIAGRAM</a:t>
            </a:r>
          </a:p>
        </p:txBody>
      </p:sp>
    </p:spTree>
    <p:extLst>
      <p:ext uri="{BB962C8B-B14F-4D97-AF65-F5344CB8AC3E}">
        <p14:creationId xmlns:p14="http://schemas.microsoft.com/office/powerpoint/2010/main" val="193262472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67E09-F802-0F25-FF2A-AD66C6BEB841}"/>
              </a:ext>
            </a:extLst>
          </p:cNvPr>
          <p:cNvSpPr>
            <a:spLocks noGrp="1"/>
          </p:cNvSpPr>
          <p:nvPr>
            <p:ph type="body" sz="quarter" idx="10"/>
          </p:nvPr>
        </p:nvSpPr>
        <p:spPr/>
        <p:txBody>
          <a:bodyPr/>
          <a:lstStyle/>
          <a:p>
            <a:r>
              <a:rPr lang="en-IN" b="1" dirty="0">
                <a:solidFill>
                  <a:schemeClr val="accent1"/>
                </a:solidFill>
              </a:rPr>
              <a:t>UML CLASS DIAGRAM</a:t>
            </a:r>
          </a:p>
        </p:txBody>
      </p:sp>
      <p:graphicFrame>
        <p:nvGraphicFramePr>
          <p:cNvPr id="5" name="Table 4">
            <a:extLst>
              <a:ext uri="{FF2B5EF4-FFF2-40B4-BE49-F238E27FC236}">
                <a16:creationId xmlns:a16="http://schemas.microsoft.com/office/drawing/2014/main" id="{A47FD648-27DC-EB5C-D624-FB92283615D9}"/>
              </a:ext>
            </a:extLst>
          </p:cNvPr>
          <p:cNvGraphicFramePr>
            <a:graphicFrameLocks noGrp="1"/>
          </p:cNvGraphicFramePr>
          <p:nvPr>
            <p:extLst>
              <p:ext uri="{D42A27DB-BD31-4B8C-83A1-F6EECF244321}">
                <p14:modId xmlns:p14="http://schemas.microsoft.com/office/powerpoint/2010/main" val="1544642838"/>
              </p:ext>
            </p:extLst>
          </p:nvPr>
        </p:nvGraphicFramePr>
        <p:xfrm>
          <a:off x="5002239" y="4243919"/>
          <a:ext cx="2215776" cy="2472579"/>
        </p:xfrm>
        <a:graphic>
          <a:graphicData uri="http://schemas.openxmlformats.org/drawingml/2006/table">
            <a:tbl>
              <a:tblPr firstRow="1" bandRow="1">
                <a:tableStyleId>{69012ECD-51FC-41F1-AA8D-1B2483CD663E}</a:tableStyleId>
              </a:tblPr>
              <a:tblGrid>
                <a:gridCol w="2215776">
                  <a:extLst>
                    <a:ext uri="{9D8B030D-6E8A-4147-A177-3AD203B41FA5}">
                      <a16:colId xmlns:a16="http://schemas.microsoft.com/office/drawing/2014/main" val="2953403453"/>
                    </a:ext>
                  </a:extLst>
                </a:gridCol>
              </a:tblGrid>
              <a:tr h="278019">
                <a:tc>
                  <a:txBody>
                    <a:bodyPr/>
                    <a:lstStyle/>
                    <a:p>
                      <a:r>
                        <a:rPr lang="en-IN" sz="1200" dirty="0"/>
                        <a:t>Class name : people</a:t>
                      </a:r>
                      <a:endParaRPr lang="en-IN" sz="1200" dirty="0">
                        <a:latin typeface="Bahnschrift Condensed" panose="020B0502040204020203" pitchFamily="34" charset="0"/>
                      </a:endParaRPr>
                    </a:p>
                  </a:txBody>
                  <a:tcPr/>
                </a:tc>
                <a:extLst>
                  <a:ext uri="{0D108BD9-81ED-4DB2-BD59-A6C34878D82A}">
                    <a16:rowId xmlns:a16="http://schemas.microsoft.com/office/drawing/2014/main" val="3980448403"/>
                  </a:ext>
                </a:extLst>
              </a:tr>
              <a:tr h="1023596">
                <a:tc>
                  <a:txBody>
                    <a:bodyPr/>
                    <a:lstStyle/>
                    <a:p>
                      <a:pPr marL="285750" indent="-285750">
                        <a:buFont typeface="Arial" panose="020B0604020202020204" pitchFamily="34" charset="0"/>
                        <a:buChar char="•"/>
                      </a:pPr>
                      <a:r>
                        <a:rPr lang="en-IN" sz="1200" dirty="0"/>
                        <a:t>name : int</a:t>
                      </a:r>
                    </a:p>
                    <a:p>
                      <a:pPr marL="285750" indent="-285750">
                        <a:buFont typeface="Arial" panose="020B0604020202020204" pitchFamily="34" charset="0"/>
                        <a:buChar char="•"/>
                      </a:pPr>
                      <a:r>
                        <a:rPr lang="en-IN" sz="1200" dirty="0" err="1"/>
                        <a:t>random_Id</a:t>
                      </a:r>
                      <a:r>
                        <a:rPr lang="en-IN" sz="1200" dirty="0"/>
                        <a:t> : int</a:t>
                      </a:r>
                    </a:p>
                    <a:p>
                      <a:pPr marL="285750" indent="-285750">
                        <a:buFont typeface="Arial" panose="020B0604020202020204" pitchFamily="34" charset="0"/>
                        <a:buChar char="•"/>
                      </a:pPr>
                      <a:r>
                        <a:rPr lang="en-IN" sz="1200" dirty="0"/>
                        <a:t>dob : date</a:t>
                      </a:r>
                    </a:p>
                    <a:p>
                      <a:pPr marL="285750" indent="-285750">
                        <a:buFont typeface="Arial" panose="020B0604020202020204" pitchFamily="34" charset="0"/>
                        <a:buChar char="•"/>
                      </a:pPr>
                      <a:r>
                        <a:rPr lang="en-IN" sz="1200" dirty="0" err="1"/>
                        <a:t>aadhar_no</a:t>
                      </a:r>
                      <a:r>
                        <a:rPr lang="en-IN" sz="1200" dirty="0"/>
                        <a:t> : long</a:t>
                      </a:r>
                    </a:p>
                    <a:p>
                      <a:pPr marL="285750" indent="-285750">
                        <a:buFont typeface="Arial" panose="020B0604020202020204" pitchFamily="34" charset="0"/>
                        <a:buChar char="•"/>
                      </a:pPr>
                      <a:r>
                        <a:rPr lang="en-IN" sz="1200" dirty="0"/>
                        <a:t>address : string</a:t>
                      </a:r>
                    </a:p>
                    <a:p>
                      <a:pPr marL="285750" indent="-285750">
                        <a:buFont typeface="Arial" panose="020B0604020202020204" pitchFamily="34" charset="0"/>
                        <a:buChar char="•"/>
                      </a:pPr>
                      <a:r>
                        <a:rPr lang="en-IN" sz="1200" dirty="0" err="1"/>
                        <a:t>pincode</a:t>
                      </a:r>
                      <a:r>
                        <a:rPr lang="en-IN" sz="1200" dirty="0"/>
                        <a:t>  : int</a:t>
                      </a:r>
                      <a:endParaRPr lang="en-IN" sz="1200" dirty="0">
                        <a:latin typeface="Bahnschrift Condensed" panose="020B0502040204020203" pitchFamily="34" charset="0"/>
                      </a:endParaRPr>
                    </a:p>
                  </a:txBody>
                  <a:tcPr/>
                </a:tc>
                <a:extLst>
                  <a:ext uri="{0D108BD9-81ED-4DB2-BD59-A6C34878D82A}">
                    <a16:rowId xmlns:a16="http://schemas.microsoft.com/office/drawing/2014/main" val="3332990164"/>
                  </a:ext>
                </a:extLst>
              </a:tr>
              <a:tr h="352586">
                <a:tc>
                  <a:txBody>
                    <a:bodyPr/>
                    <a:lstStyle/>
                    <a:p>
                      <a:pPr marL="285750" indent="-285750">
                        <a:buFont typeface="Arial" panose="020B0604020202020204" pitchFamily="34" charset="0"/>
                        <a:buChar char="•"/>
                      </a:pPr>
                      <a:r>
                        <a:rPr lang="en-IN" sz="1200" dirty="0" err="1"/>
                        <a:t>set_info</a:t>
                      </a:r>
                      <a:r>
                        <a:rPr lang="en-IN" sz="1200" dirty="0"/>
                        <a:t>()</a:t>
                      </a:r>
                    </a:p>
                    <a:p>
                      <a:pPr marL="285750" indent="-285750">
                        <a:buFont typeface="Arial" panose="020B0604020202020204" pitchFamily="34" charset="0"/>
                        <a:buChar char="•"/>
                      </a:pPr>
                      <a:r>
                        <a:rPr lang="en-IN" sz="1200" dirty="0" err="1"/>
                        <a:t>get_info</a:t>
                      </a:r>
                      <a:r>
                        <a:rPr lang="en-IN" sz="1200" dirty="0"/>
                        <a:t>()</a:t>
                      </a:r>
                    </a:p>
                    <a:p>
                      <a:pPr marL="285750" indent="-285750">
                        <a:buFont typeface="Arial" panose="020B0604020202020204" pitchFamily="34" charset="0"/>
                        <a:buChar char="•"/>
                      </a:pPr>
                      <a:r>
                        <a:rPr lang="en-IN" sz="1200" dirty="0" err="1"/>
                        <a:t>Change_info</a:t>
                      </a:r>
                      <a:r>
                        <a:rPr lang="en-IN" sz="1200" dirty="0"/>
                        <a:t>()</a:t>
                      </a:r>
                    </a:p>
                    <a:p>
                      <a:pPr marL="285750" indent="-285750">
                        <a:buFont typeface="Arial" panose="020B0604020202020204" pitchFamily="34" charset="0"/>
                        <a:buChar char="•"/>
                      </a:pPr>
                      <a:r>
                        <a:rPr lang="en-IN" sz="1200" dirty="0" err="1"/>
                        <a:t>Verify_complaint</a:t>
                      </a:r>
                      <a:r>
                        <a:rPr lang="en-IN" sz="1200" dirty="0"/>
                        <a:t>()</a:t>
                      </a:r>
                    </a:p>
                    <a:p>
                      <a:pPr marL="285750" indent="-285750">
                        <a:buFont typeface="Arial" panose="020B0604020202020204" pitchFamily="34" charset="0"/>
                        <a:buChar char="•"/>
                      </a:pPr>
                      <a:r>
                        <a:rPr lang="en-IN" sz="1200" dirty="0"/>
                        <a:t>redirect()</a:t>
                      </a:r>
                      <a:endParaRPr lang="en-IN" sz="1200" dirty="0">
                        <a:latin typeface="Bahnschrift Condensed" panose="020B0502040204020203" pitchFamily="34" charset="0"/>
                      </a:endParaRPr>
                    </a:p>
                  </a:txBody>
                  <a:tcPr/>
                </a:tc>
                <a:extLst>
                  <a:ext uri="{0D108BD9-81ED-4DB2-BD59-A6C34878D82A}">
                    <a16:rowId xmlns:a16="http://schemas.microsoft.com/office/drawing/2014/main" val="2847451891"/>
                  </a:ext>
                </a:extLst>
              </a:tr>
            </a:tbl>
          </a:graphicData>
        </a:graphic>
      </p:graphicFrame>
      <p:graphicFrame>
        <p:nvGraphicFramePr>
          <p:cNvPr id="6" name="Table 5">
            <a:extLst>
              <a:ext uri="{FF2B5EF4-FFF2-40B4-BE49-F238E27FC236}">
                <a16:creationId xmlns:a16="http://schemas.microsoft.com/office/drawing/2014/main" id="{CB3E0FE3-1249-2FAB-140C-992B4FAF2F41}"/>
              </a:ext>
            </a:extLst>
          </p:cNvPr>
          <p:cNvGraphicFramePr>
            <a:graphicFrameLocks noGrp="1"/>
          </p:cNvGraphicFramePr>
          <p:nvPr>
            <p:extLst>
              <p:ext uri="{D42A27DB-BD31-4B8C-83A1-F6EECF244321}">
                <p14:modId xmlns:p14="http://schemas.microsoft.com/office/powerpoint/2010/main" val="3190801148"/>
              </p:ext>
            </p:extLst>
          </p:nvPr>
        </p:nvGraphicFramePr>
        <p:xfrm>
          <a:off x="757517" y="2614080"/>
          <a:ext cx="1937732" cy="1629839"/>
        </p:xfrm>
        <a:graphic>
          <a:graphicData uri="http://schemas.openxmlformats.org/drawingml/2006/table">
            <a:tbl>
              <a:tblPr firstRow="1" bandRow="1">
                <a:tableStyleId>{72833802-FEF1-4C79-8D5D-14CF1EAF98D9}</a:tableStyleId>
              </a:tblPr>
              <a:tblGrid>
                <a:gridCol w="1937732">
                  <a:extLst>
                    <a:ext uri="{9D8B030D-6E8A-4147-A177-3AD203B41FA5}">
                      <a16:colId xmlns:a16="http://schemas.microsoft.com/office/drawing/2014/main" val="2953403453"/>
                    </a:ext>
                  </a:extLst>
                </a:gridCol>
              </a:tblGrid>
              <a:tr h="278019">
                <a:tc>
                  <a:txBody>
                    <a:bodyPr/>
                    <a:lstStyle/>
                    <a:p>
                      <a:r>
                        <a:rPr lang="en-IN" sz="1200" dirty="0"/>
                        <a:t>Class name : login</a:t>
                      </a:r>
                      <a:endParaRPr lang="en-IN" sz="1200" dirty="0">
                        <a:latin typeface="Bahnschrift Condensed" panose="020B0502040204020203" pitchFamily="34" charset="0"/>
                      </a:endParaRPr>
                    </a:p>
                  </a:txBody>
                  <a:tcPr/>
                </a:tc>
                <a:extLst>
                  <a:ext uri="{0D108BD9-81ED-4DB2-BD59-A6C34878D82A}">
                    <a16:rowId xmlns:a16="http://schemas.microsoft.com/office/drawing/2014/main" val="3980448403"/>
                  </a:ext>
                </a:extLst>
              </a:tr>
              <a:tr h="711740">
                <a:tc>
                  <a:txBody>
                    <a:bodyPr/>
                    <a:lstStyle/>
                    <a:p>
                      <a:pPr marL="285750" indent="-285750">
                        <a:buFont typeface="Arial" panose="020B0604020202020204" pitchFamily="34" charset="0"/>
                        <a:buChar char="•"/>
                      </a:pPr>
                      <a:r>
                        <a:rPr lang="en-IN" sz="1200" dirty="0"/>
                        <a:t>name : string</a:t>
                      </a:r>
                    </a:p>
                    <a:p>
                      <a:pPr marL="285750" indent="-285750">
                        <a:buFont typeface="Arial" panose="020B0604020202020204" pitchFamily="34" charset="0"/>
                        <a:buChar char="•"/>
                      </a:pPr>
                      <a:r>
                        <a:rPr lang="en-IN" sz="1200" dirty="0"/>
                        <a:t>password : int</a:t>
                      </a:r>
                    </a:p>
                    <a:p>
                      <a:pPr marL="285750" indent="-285750">
                        <a:buFont typeface="Arial" panose="020B0604020202020204" pitchFamily="34" charset="0"/>
                        <a:buChar char="•"/>
                      </a:pPr>
                      <a:r>
                        <a:rPr lang="en-IN" sz="1200" dirty="0"/>
                        <a:t>role : string</a:t>
                      </a:r>
                      <a:endParaRPr lang="en-IN" sz="1200" dirty="0">
                        <a:latin typeface="Bahnschrift Condensed" panose="020B0502040204020203" pitchFamily="34" charset="0"/>
                      </a:endParaRPr>
                    </a:p>
                  </a:txBody>
                  <a:tcPr/>
                </a:tc>
                <a:extLst>
                  <a:ext uri="{0D108BD9-81ED-4DB2-BD59-A6C34878D82A}">
                    <a16:rowId xmlns:a16="http://schemas.microsoft.com/office/drawing/2014/main" val="3332990164"/>
                  </a:ext>
                </a:extLst>
              </a:tr>
              <a:tr h="352586">
                <a:tc>
                  <a:txBody>
                    <a:bodyPr/>
                    <a:lstStyle/>
                    <a:p>
                      <a:pPr marL="285750" indent="-285750">
                        <a:buFont typeface="Arial" panose="020B0604020202020204" pitchFamily="34" charset="0"/>
                        <a:buChar char="•"/>
                      </a:pPr>
                      <a:r>
                        <a:rPr lang="en-IN" sz="1200" dirty="0" err="1"/>
                        <a:t>Verify_data</a:t>
                      </a:r>
                      <a:r>
                        <a:rPr lang="en-IN" sz="1200" dirty="0"/>
                        <a:t>()</a:t>
                      </a:r>
                    </a:p>
                    <a:p>
                      <a:pPr marL="285750" indent="-285750">
                        <a:buFont typeface="Arial" panose="020B0604020202020204" pitchFamily="34" charset="0"/>
                        <a:buChar char="•"/>
                      </a:pPr>
                      <a:r>
                        <a:rPr lang="en-IN" sz="1200" dirty="0" err="1"/>
                        <a:t>create_pub</a:t>
                      </a:r>
                      <a:r>
                        <a:rPr lang="en-IN" sz="1200" dirty="0"/>
                        <a:t> prof()</a:t>
                      </a:r>
                    </a:p>
                    <a:p>
                      <a:pPr marL="285750" indent="-285750">
                        <a:buFont typeface="Arial" panose="020B0604020202020204" pitchFamily="34" charset="0"/>
                        <a:buChar char="•"/>
                      </a:pPr>
                      <a:r>
                        <a:rPr lang="en-IN" sz="1200" dirty="0" err="1"/>
                        <a:t>create_off_prof</a:t>
                      </a:r>
                      <a:r>
                        <a:rPr lang="en-IN" sz="1200" dirty="0"/>
                        <a:t>()</a:t>
                      </a:r>
                      <a:endParaRPr lang="en-IN" sz="1200" dirty="0">
                        <a:latin typeface="Bahnschrift Condensed" panose="020B0502040204020203" pitchFamily="34" charset="0"/>
                      </a:endParaRPr>
                    </a:p>
                  </a:txBody>
                  <a:tcPr/>
                </a:tc>
                <a:extLst>
                  <a:ext uri="{0D108BD9-81ED-4DB2-BD59-A6C34878D82A}">
                    <a16:rowId xmlns:a16="http://schemas.microsoft.com/office/drawing/2014/main" val="2847451891"/>
                  </a:ext>
                </a:extLst>
              </a:tr>
            </a:tbl>
          </a:graphicData>
        </a:graphic>
      </p:graphicFrame>
      <p:graphicFrame>
        <p:nvGraphicFramePr>
          <p:cNvPr id="7" name="Table 4">
            <a:extLst>
              <a:ext uri="{FF2B5EF4-FFF2-40B4-BE49-F238E27FC236}">
                <a16:creationId xmlns:a16="http://schemas.microsoft.com/office/drawing/2014/main" id="{ED9EEB88-8929-E67C-D5C2-697F19F9EB45}"/>
              </a:ext>
            </a:extLst>
          </p:cNvPr>
          <p:cNvGraphicFramePr>
            <a:graphicFrameLocks noGrp="1"/>
          </p:cNvGraphicFramePr>
          <p:nvPr>
            <p:extLst>
              <p:ext uri="{D42A27DB-BD31-4B8C-83A1-F6EECF244321}">
                <p14:modId xmlns:p14="http://schemas.microsoft.com/office/powerpoint/2010/main" val="3655803760"/>
              </p:ext>
            </p:extLst>
          </p:nvPr>
        </p:nvGraphicFramePr>
        <p:xfrm>
          <a:off x="5002238" y="1516108"/>
          <a:ext cx="2215773" cy="2289699"/>
        </p:xfrm>
        <a:graphic>
          <a:graphicData uri="http://schemas.openxmlformats.org/drawingml/2006/table">
            <a:tbl>
              <a:tblPr firstRow="1" bandRow="1">
                <a:tableStyleId>{69012ECD-51FC-41F1-AA8D-1B2483CD663E}</a:tableStyleId>
              </a:tblPr>
              <a:tblGrid>
                <a:gridCol w="2215773">
                  <a:extLst>
                    <a:ext uri="{9D8B030D-6E8A-4147-A177-3AD203B41FA5}">
                      <a16:colId xmlns:a16="http://schemas.microsoft.com/office/drawing/2014/main" val="2953403453"/>
                    </a:ext>
                  </a:extLst>
                </a:gridCol>
              </a:tblGrid>
              <a:tr h="278019">
                <a:tc>
                  <a:txBody>
                    <a:bodyPr/>
                    <a:lstStyle/>
                    <a:p>
                      <a:r>
                        <a:rPr lang="en-IN" sz="1200" dirty="0"/>
                        <a:t>Class name : officer</a:t>
                      </a:r>
                      <a:endParaRPr lang="en-IN" sz="1200" dirty="0">
                        <a:latin typeface="Bahnschrift Condensed" panose="020B0502040204020203" pitchFamily="34" charset="0"/>
                      </a:endParaRPr>
                    </a:p>
                  </a:txBody>
                  <a:tcPr/>
                </a:tc>
                <a:extLst>
                  <a:ext uri="{0D108BD9-81ED-4DB2-BD59-A6C34878D82A}">
                    <a16:rowId xmlns:a16="http://schemas.microsoft.com/office/drawing/2014/main" val="3980448403"/>
                  </a:ext>
                </a:extLst>
              </a:tr>
              <a:tr h="1023596">
                <a:tc>
                  <a:txBody>
                    <a:bodyPr/>
                    <a:lstStyle/>
                    <a:p>
                      <a:pPr marL="285750" indent="-285750">
                        <a:buFont typeface="Arial" panose="020B0604020202020204" pitchFamily="34" charset="0"/>
                        <a:buChar char="•"/>
                      </a:pPr>
                      <a:r>
                        <a:rPr lang="en-IN" sz="1200" dirty="0"/>
                        <a:t>name : int</a:t>
                      </a:r>
                    </a:p>
                    <a:p>
                      <a:pPr marL="285750" indent="-285750">
                        <a:buFont typeface="Arial" panose="020B0604020202020204" pitchFamily="34" charset="0"/>
                        <a:buChar char="•"/>
                      </a:pPr>
                      <a:r>
                        <a:rPr lang="en-IN" sz="1200" dirty="0" err="1"/>
                        <a:t>govt_id</a:t>
                      </a:r>
                      <a:r>
                        <a:rPr lang="en-IN" sz="1200" dirty="0"/>
                        <a:t> : int</a:t>
                      </a:r>
                    </a:p>
                    <a:p>
                      <a:pPr marL="285750" indent="-285750">
                        <a:buFont typeface="Arial" panose="020B0604020202020204" pitchFamily="34" charset="0"/>
                        <a:buChar char="•"/>
                      </a:pPr>
                      <a:r>
                        <a:rPr lang="en-IN" sz="1200" dirty="0"/>
                        <a:t>dob : date</a:t>
                      </a:r>
                    </a:p>
                    <a:p>
                      <a:pPr marL="285750" indent="-285750">
                        <a:buFont typeface="Arial" panose="020B0604020202020204" pitchFamily="34" charset="0"/>
                        <a:buChar char="•"/>
                      </a:pPr>
                      <a:r>
                        <a:rPr lang="en-IN" sz="1200" dirty="0" err="1"/>
                        <a:t>aadhar_no</a:t>
                      </a:r>
                      <a:r>
                        <a:rPr lang="en-IN" sz="1200" dirty="0"/>
                        <a:t> : long</a:t>
                      </a:r>
                    </a:p>
                    <a:p>
                      <a:pPr marL="285750" indent="-285750">
                        <a:buFont typeface="Arial" panose="020B0604020202020204" pitchFamily="34" charset="0"/>
                        <a:buChar char="•"/>
                      </a:pPr>
                      <a:r>
                        <a:rPr lang="en-IN" sz="1200" dirty="0"/>
                        <a:t>zone : string</a:t>
                      </a:r>
                    </a:p>
                    <a:p>
                      <a:pPr marL="285750" indent="-285750">
                        <a:buFont typeface="Arial" panose="020B0604020202020204" pitchFamily="34" charset="0"/>
                        <a:buChar char="•"/>
                      </a:pPr>
                      <a:r>
                        <a:rPr lang="en-IN" sz="1200" dirty="0"/>
                        <a:t>role : string</a:t>
                      </a:r>
                      <a:endParaRPr lang="en-IN" sz="1200" dirty="0">
                        <a:latin typeface="Bahnschrift Condensed" panose="020B0502040204020203" pitchFamily="34" charset="0"/>
                      </a:endParaRPr>
                    </a:p>
                  </a:txBody>
                  <a:tcPr/>
                </a:tc>
                <a:extLst>
                  <a:ext uri="{0D108BD9-81ED-4DB2-BD59-A6C34878D82A}">
                    <a16:rowId xmlns:a16="http://schemas.microsoft.com/office/drawing/2014/main" val="3332990164"/>
                  </a:ext>
                </a:extLst>
              </a:tr>
              <a:tr h="352586">
                <a:tc>
                  <a:txBody>
                    <a:bodyPr/>
                    <a:lstStyle/>
                    <a:p>
                      <a:pPr marL="285750" indent="-285750">
                        <a:buFont typeface="Arial" panose="020B0604020202020204" pitchFamily="34" charset="0"/>
                        <a:buChar char="•"/>
                      </a:pPr>
                      <a:r>
                        <a:rPr lang="en-IN" sz="1200" dirty="0" err="1"/>
                        <a:t>set_info</a:t>
                      </a:r>
                      <a:r>
                        <a:rPr lang="en-IN" sz="1200" dirty="0"/>
                        <a:t>()</a:t>
                      </a:r>
                    </a:p>
                    <a:p>
                      <a:pPr marL="285750" indent="-285750">
                        <a:buFont typeface="Arial" panose="020B0604020202020204" pitchFamily="34" charset="0"/>
                        <a:buChar char="•"/>
                      </a:pPr>
                      <a:r>
                        <a:rPr lang="en-IN" sz="1200" dirty="0" err="1"/>
                        <a:t>get_info</a:t>
                      </a:r>
                      <a:r>
                        <a:rPr lang="en-IN" sz="1200" dirty="0"/>
                        <a:t>()</a:t>
                      </a:r>
                    </a:p>
                    <a:p>
                      <a:pPr marL="285750" indent="-285750">
                        <a:buFont typeface="Arial" panose="020B0604020202020204" pitchFamily="34" charset="0"/>
                        <a:buChar char="•"/>
                      </a:pPr>
                      <a:r>
                        <a:rPr lang="en-IN" sz="1200" dirty="0" err="1"/>
                        <a:t>Change_info</a:t>
                      </a:r>
                      <a:r>
                        <a:rPr lang="en-IN" sz="1200" dirty="0"/>
                        <a:t>()</a:t>
                      </a:r>
                    </a:p>
                    <a:p>
                      <a:pPr marL="285750" indent="-285750">
                        <a:buFont typeface="Arial" panose="020B0604020202020204" pitchFamily="34" charset="0"/>
                        <a:buChar char="•"/>
                      </a:pPr>
                      <a:r>
                        <a:rPr lang="en-IN" sz="1200" dirty="0" err="1"/>
                        <a:t>request_verify</a:t>
                      </a:r>
                      <a:r>
                        <a:rPr lang="en-IN" sz="1200" dirty="0"/>
                        <a:t>()</a:t>
                      </a:r>
                      <a:endParaRPr lang="en-IN" sz="1200" dirty="0">
                        <a:latin typeface="Bahnschrift Condensed" panose="020B0502040204020203" pitchFamily="34" charset="0"/>
                      </a:endParaRPr>
                    </a:p>
                  </a:txBody>
                  <a:tcPr/>
                </a:tc>
                <a:extLst>
                  <a:ext uri="{0D108BD9-81ED-4DB2-BD59-A6C34878D82A}">
                    <a16:rowId xmlns:a16="http://schemas.microsoft.com/office/drawing/2014/main" val="2847451891"/>
                  </a:ext>
                </a:extLst>
              </a:tr>
            </a:tbl>
          </a:graphicData>
        </a:graphic>
      </p:graphicFrame>
      <p:graphicFrame>
        <p:nvGraphicFramePr>
          <p:cNvPr id="8" name="Table 7">
            <a:extLst>
              <a:ext uri="{FF2B5EF4-FFF2-40B4-BE49-F238E27FC236}">
                <a16:creationId xmlns:a16="http://schemas.microsoft.com/office/drawing/2014/main" id="{AA061B02-8F6D-4336-3727-CAE32FF381BD}"/>
              </a:ext>
            </a:extLst>
          </p:cNvPr>
          <p:cNvGraphicFramePr>
            <a:graphicFrameLocks noGrp="1"/>
          </p:cNvGraphicFramePr>
          <p:nvPr>
            <p:extLst>
              <p:ext uri="{D42A27DB-BD31-4B8C-83A1-F6EECF244321}">
                <p14:modId xmlns:p14="http://schemas.microsoft.com/office/powerpoint/2010/main" val="1744580653"/>
              </p:ext>
            </p:extLst>
          </p:nvPr>
        </p:nvGraphicFramePr>
        <p:xfrm>
          <a:off x="9524999" y="2192709"/>
          <a:ext cx="1909483" cy="2472579"/>
        </p:xfrm>
        <a:graphic>
          <a:graphicData uri="http://schemas.openxmlformats.org/drawingml/2006/table">
            <a:tbl>
              <a:tblPr firstRow="1" bandRow="1">
                <a:tableStyleId>{69012ECD-51FC-41F1-AA8D-1B2483CD663E}</a:tableStyleId>
              </a:tblPr>
              <a:tblGrid>
                <a:gridCol w="1909483">
                  <a:extLst>
                    <a:ext uri="{9D8B030D-6E8A-4147-A177-3AD203B41FA5}">
                      <a16:colId xmlns:a16="http://schemas.microsoft.com/office/drawing/2014/main" val="2953403453"/>
                    </a:ext>
                  </a:extLst>
                </a:gridCol>
              </a:tblGrid>
              <a:tr h="278019">
                <a:tc>
                  <a:txBody>
                    <a:bodyPr/>
                    <a:lstStyle/>
                    <a:p>
                      <a:r>
                        <a:rPr lang="en-IN" sz="1200" dirty="0"/>
                        <a:t>Class name : complaint</a:t>
                      </a:r>
                      <a:endParaRPr lang="en-IN" sz="1200" dirty="0">
                        <a:latin typeface="Bahnschrift Condensed" panose="020B0502040204020203" pitchFamily="34" charset="0"/>
                      </a:endParaRPr>
                    </a:p>
                  </a:txBody>
                  <a:tcPr/>
                </a:tc>
                <a:extLst>
                  <a:ext uri="{0D108BD9-81ED-4DB2-BD59-A6C34878D82A}">
                    <a16:rowId xmlns:a16="http://schemas.microsoft.com/office/drawing/2014/main" val="3980448403"/>
                  </a:ext>
                </a:extLst>
              </a:tr>
              <a:tr h="711740">
                <a:tc>
                  <a:txBody>
                    <a:bodyPr/>
                    <a:lstStyle/>
                    <a:p>
                      <a:pPr marL="285750" indent="-285750">
                        <a:buFont typeface="Arial" panose="020B0604020202020204" pitchFamily="34" charset="0"/>
                        <a:buChar char="•"/>
                      </a:pPr>
                      <a:r>
                        <a:rPr lang="en-IN" sz="1200" dirty="0" err="1"/>
                        <a:t>complaint_id</a:t>
                      </a:r>
                      <a:r>
                        <a:rPr lang="en-IN" sz="1200" dirty="0"/>
                        <a:t>  : int</a:t>
                      </a:r>
                    </a:p>
                    <a:p>
                      <a:pPr marL="285750" indent="-285750">
                        <a:buFont typeface="Arial" panose="020B0604020202020204" pitchFamily="34" charset="0"/>
                        <a:buChar char="•"/>
                      </a:pPr>
                      <a:r>
                        <a:rPr lang="en-IN" sz="1200" dirty="0"/>
                        <a:t>name : String</a:t>
                      </a:r>
                    </a:p>
                    <a:p>
                      <a:pPr marL="285750" indent="-285750">
                        <a:buFont typeface="Arial" panose="020B0604020202020204" pitchFamily="34" charset="0"/>
                        <a:buChar char="•"/>
                      </a:pPr>
                      <a:r>
                        <a:rPr lang="en-IN" sz="1200" dirty="0" err="1"/>
                        <a:t>pub_user</a:t>
                      </a:r>
                      <a:r>
                        <a:rPr lang="en-IN" sz="1200" dirty="0"/>
                        <a:t>  : int</a:t>
                      </a:r>
                    </a:p>
                    <a:p>
                      <a:pPr marL="285750" indent="-285750">
                        <a:buFont typeface="Arial" panose="020B0604020202020204" pitchFamily="34" charset="0"/>
                        <a:buChar char="•"/>
                      </a:pPr>
                      <a:r>
                        <a:rPr lang="en-IN" sz="1200" dirty="0"/>
                        <a:t>details : string</a:t>
                      </a:r>
                    </a:p>
                    <a:p>
                      <a:pPr marL="285750" indent="-285750">
                        <a:buFont typeface="Arial" panose="020B0604020202020204" pitchFamily="34" charset="0"/>
                        <a:buChar char="•"/>
                      </a:pPr>
                      <a:r>
                        <a:rPr lang="en-IN" sz="1200" dirty="0"/>
                        <a:t>zone : string</a:t>
                      </a:r>
                    </a:p>
                    <a:p>
                      <a:pPr marL="285750" indent="-285750">
                        <a:buFont typeface="Arial" panose="020B0604020202020204" pitchFamily="34" charset="0"/>
                        <a:buChar char="•"/>
                      </a:pPr>
                      <a:r>
                        <a:rPr lang="en-IN" sz="1200" dirty="0"/>
                        <a:t>type : String</a:t>
                      </a:r>
                      <a:endParaRPr lang="en-IN" sz="1200" dirty="0">
                        <a:latin typeface="Bahnschrift Condensed" panose="020B0502040204020203" pitchFamily="34" charset="0"/>
                      </a:endParaRPr>
                    </a:p>
                  </a:txBody>
                  <a:tcPr/>
                </a:tc>
                <a:extLst>
                  <a:ext uri="{0D108BD9-81ED-4DB2-BD59-A6C34878D82A}">
                    <a16:rowId xmlns:a16="http://schemas.microsoft.com/office/drawing/2014/main" val="3332990164"/>
                  </a:ext>
                </a:extLst>
              </a:tr>
              <a:tr h="352586">
                <a:tc>
                  <a:txBody>
                    <a:bodyPr/>
                    <a:lstStyle/>
                    <a:p>
                      <a:pPr marL="285750" indent="-285750">
                        <a:buFont typeface="Arial" panose="020B0604020202020204" pitchFamily="34" charset="0"/>
                        <a:buChar char="•"/>
                      </a:pPr>
                      <a:r>
                        <a:rPr lang="en-IN" sz="1200" dirty="0" err="1"/>
                        <a:t>new_complaint</a:t>
                      </a:r>
                      <a:r>
                        <a:rPr lang="en-IN" sz="1200" dirty="0"/>
                        <a:t>()</a:t>
                      </a:r>
                    </a:p>
                    <a:p>
                      <a:pPr marL="285750" indent="-285750">
                        <a:buFont typeface="Arial" panose="020B0604020202020204" pitchFamily="34" charset="0"/>
                        <a:buChar char="•"/>
                      </a:pPr>
                      <a:r>
                        <a:rPr lang="en-IN" sz="1200" dirty="0" err="1"/>
                        <a:t>track_complaint</a:t>
                      </a:r>
                      <a:r>
                        <a:rPr lang="en-IN" sz="1200" dirty="0"/>
                        <a:t>()</a:t>
                      </a:r>
                    </a:p>
                    <a:p>
                      <a:pPr marL="285750" indent="-285750">
                        <a:buFont typeface="Arial" panose="020B0604020202020204" pitchFamily="34" charset="0"/>
                        <a:buChar char="•"/>
                      </a:pPr>
                      <a:r>
                        <a:rPr lang="en-IN" sz="1200" dirty="0" err="1"/>
                        <a:t>get_details</a:t>
                      </a:r>
                      <a:r>
                        <a:rPr lang="en-IN" sz="1200" dirty="0"/>
                        <a:t>()</a:t>
                      </a:r>
                    </a:p>
                    <a:p>
                      <a:pPr marL="285750" indent="-285750">
                        <a:buFont typeface="Arial" panose="020B0604020202020204" pitchFamily="34" charset="0"/>
                        <a:buChar char="•"/>
                      </a:pPr>
                      <a:r>
                        <a:rPr lang="en-IN" sz="1200" dirty="0" err="1"/>
                        <a:t>delete_complaint</a:t>
                      </a:r>
                      <a:r>
                        <a:rPr lang="en-IN" sz="1200" dirty="0"/>
                        <a:t>()</a:t>
                      </a:r>
                    </a:p>
                    <a:p>
                      <a:pPr marL="285750" indent="-285750">
                        <a:buFont typeface="Arial" panose="020B0604020202020204" pitchFamily="34" charset="0"/>
                        <a:buChar char="•"/>
                      </a:pPr>
                      <a:r>
                        <a:rPr lang="en-IN" sz="1200" dirty="0" err="1"/>
                        <a:t>search_complaint</a:t>
                      </a:r>
                      <a:r>
                        <a:rPr lang="en-IN" sz="1200" dirty="0"/>
                        <a:t>()</a:t>
                      </a:r>
                      <a:endParaRPr lang="en-IN" sz="1200" dirty="0">
                        <a:latin typeface="Bahnschrift Condensed" panose="020B0502040204020203" pitchFamily="34" charset="0"/>
                      </a:endParaRPr>
                    </a:p>
                  </a:txBody>
                  <a:tcPr/>
                </a:tc>
                <a:extLst>
                  <a:ext uri="{0D108BD9-81ED-4DB2-BD59-A6C34878D82A}">
                    <a16:rowId xmlns:a16="http://schemas.microsoft.com/office/drawing/2014/main" val="2847451891"/>
                  </a:ext>
                </a:extLst>
              </a:tr>
            </a:tbl>
          </a:graphicData>
        </a:graphic>
      </p:graphicFrame>
      <p:cxnSp>
        <p:nvCxnSpPr>
          <p:cNvPr id="9" name="Straight Connector 8">
            <a:extLst>
              <a:ext uri="{FF2B5EF4-FFF2-40B4-BE49-F238E27FC236}">
                <a16:creationId xmlns:a16="http://schemas.microsoft.com/office/drawing/2014/main" id="{E7284A6D-E210-2F74-9470-2B68B1C5C80D}"/>
              </a:ext>
            </a:extLst>
          </p:cNvPr>
          <p:cNvCxnSpPr>
            <a:cxnSpLocks/>
          </p:cNvCxnSpPr>
          <p:nvPr/>
        </p:nvCxnSpPr>
        <p:spPr>
          <a:xfrm flipV="1">
            <a:off x="1362635" y="2599765"/>
            <a:ext cx="0" cy="14315"/>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4CEC85C0-A2FB-D23B-B203-4945BBFCD192}"/>
              </a:ext>
            </a:extLst>
          </p:cNvPr>
          <p:cNvCxnSpPr>
            <a:cxnSpLocks/>
          </p:cNvCxnSpPr>
          <p:nvPr/>
        </p:nvCxnSpPr>
        <p:spPr>
          <a:xfrm flipV="1">
            <a:off x="2695249" y="2377440"/>
            <a:ext cx="2306984" cy="120904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B3082D4A-E82E-AA97-CA9B-8013AB717898}"/>
              </a:ext>
            </a:extLst>
          </p:cNvPr>
          <p:cNvCxnSpPr>
            <a:cxnSpLocks/>
          </p:cNvCxnSpPr>
          <p:nvPr/>
        </p:nvCxnSpPr>
        <p:spPr>
          <a:xfrm>
            <a:off x="2695249" y="3572165"/>
            <a:ext cx="2306984" cy="172119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49BE50CA-F1F8-5F6F-5296-9342543CEFA2}"/>
              </a:ext>
            </a:extLst>
          </p:cNvPr>
          <p:cNvCxnSpPr/>
          <p:nvPr/>
        </p:nvCxnSpPr>
        <p:spPr>
          <a:xfrm>
            <a:off x="5882640" y="3805807"/>
            <a:ext cx="0" cy="438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Connector: Elbow 63">
            <a:extLst>
              <a:ext uri="{FF2B5EF4-FFF2-40B4-BE49-F238E27FC236}">
                <a16:creationId xmlns:a16="http://schemas.microsoft.com/office/drawing/2014/main" id="{C1BE68FC-33D6-E3D7-908C-B0FED5E3363B}"/>
              </a:ext>
            </a:extLst>
          </p:cNvPr>
          <p:cNvCxnSpPr/>
          <p:nvPr/>
        </p:nvCxnSpPr>
        <p:spPr>
          <a:xfrm>
            <a:off x="7218011" y="2377440"/>
            <a:ext cx="2306988" cy="120904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Connector: Elbow 67">
            <a:extLst>
              <a:ext uri="{FF2B5EF4-FFF2-40B4-BE49-F238E27FC236}">
                <a16:creationId xmlns:a16="http://schemas.microsoft.com/office/drawing/2014/main" id="{F9C34A11-058F-D861-AE13-E593D0355406}"/>
              </a:ext>
            </a:extLst>
          </p:cNvPr>
          <p:cNvCxnSpPr>
            <a:cxnSpLocks/>
          </p:cNvCxnSpPr>
          <p:nvPr/>
        </p:nvCxnSpPr>
        <p:spPr>
          <a:xfrm flipV="1">
            <a:off x="7218011" y="3586480"/>
            <a:ext cx="2278740" cy="18814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BDA8A61-E617-A008-F844-0CA4F639BD15}"/>
              </a:ext>
            </a:extLst>
          </p:cNvPr>
          <p:cNvSpPr txBox="1"/>
          <p:nvPr/>
        </p:nvSpPr>
        <p:spPr>
          <a:xfrm>
            <a:off x="11026588" y="6193723"/>
            <a:ext cx="959224" cy="369332"/>
          </a:xfrm>
          <a:prstGeom prst="rect">
            <a:avLst/>
          </a:prstGeom>
          <a:noFill/>
        </p:spPr>
        <p:txBody>
          <a:bodyPr wrap="square" rtlCol="0">
            <a:spAutoFit/>
          </a:bodyPr>
          <a:lstStyle/>
          <a:p>
            <a:r>
              <a:rPr lang="en-US" dirty="0"/>
              <a:t>4</a:t>
            </a:r>
            <a:endParaRPr lang="en-IN" dirty="0"/>
          </a:p>
        </p:txBody>
      </p:sp>
    </p:spTree>
    <p:extLst>
      <p:ext uri="{BB962C8B-B14F-4D97-AF65-F5344CB8AC3E}">
        <p14:creationId xmlns:p14="http://schemas.microsoft.com/office/powerpoint/2010/main" val="299517410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9928B5-BEBD-179B-8659-F393DE127FA0}"/>
              </a:ext>
            </a:extLst>
          </p:cNvPr>
          <p:cNvSpPr>
            <a:spLocks noGrp="1"/>
          </p:cNvSpPr>
          <p:nvPr>
            <p:ph type="body" sz="quarter" idx="10"/>
          </p:nvPr>
        </p:nvSpPr>
        <p:spPr>
          <a:xfrm>
            <a:off x="309401" y="324184"/>
            <a:ext cx="11573197" cy="724247"/>
          </a:xfrm>
        </p:spPr>
        <p:txBody>
          <a:bodyPr/>
          <a:lstStyle/>
          <a:p>
            <a:r>
              <a:rPr lang="en-US" sz="3600" b="1" dirty="0">
                <a:solidFill>
                  <a:schemeClr val="accent1"/>
                </a:solidFill>
              </a:rPr>
              <a:t>INTERACTION DIAGRAM (SEQUENCE DIAGRAM)</a:t>
            </a:r>
            <a:endParaRPr lang="en-IN" sz="3600" b="1" dirty="0">
              <a:solidFill>
                <a:schemeClr val="accent1"/>
              </a:solidFill>
            </a:endParaRPr>
          </a:p>
        </p:txBody>
      </p:sp>
      <p:cxnSp>
        <p:nvCxnSpPr>
          <p:cNvPr id="5" name="Straight Connector 4">
            <a:extLst>
              <a:ext uri="{FF2B5EF4-FFF2-40B4-BE49-F238E27FC236}">
                <a16:creationId xmlns:a16="http://schemas.microsoft.com/office/drawing/2014/main" id="{DE8FA414-1E40-5E20-24D0-363B6B2B5752}"/>
              </a:ext>
            </a:extLst>
          </p:cNvPr>
          <p:cNvCxnSpPr/>
          <p:nvPr/>
        </p:nvCxnSpPr>
        <p:spPr>
          <a:xfrm>
            <a:off x="839755" y="1586203"/>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 name="Straight Connector 5">
            <a:extLst>
              <a:ext uri="{FF2B5EF4-FFF2-40B4-BE49-F238E27FC236}">
                <a16:creationId xmlns:a16="http://schemas.microsoft.com/office/drawing/2014/main" id="{8A16CC18-CA17-F3EE-1682-D5D2CA4C1B55}"/>
              </a:ext>
            </a:extLst>
          </p:cNvPr>
          <p:cNvCxnSpPr>
            <a:cxnSpLocks/>
          </p:cNvCxnSpPr>
          <p:nvPr/>
        </p:nvCxnSpPr>
        <p:spPr>
          <a:xfrm>
            <a:off x="2270449" y="1586203"/>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Rectangle 6">
            <a:extLst>
              <a:ext uri="{FF2B5EF4-FFF2-40B4-BE49-F238E27FC236}">
                <a16:creationId xmlns:a16="http://schemas.microsoft.com/office/drawing/2014/main" id="{EA35ED4B-7890-6037-2E77-EBC4E0C65CC5}"/>
              </a:ext>
            </a:extLst>
          </p:cNvPr>
          <p:cNvSpPr/>
          <p:nvPr/>
        </p:nvSpPr>
        <p:spPr>
          <a:xfrm>
            <a:off x="2270449" y="1651518"/>
            <a:ext cx="80861" cy="5784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a:extLst>
              <a:ext uri="{FF2B5EF4-FFF2-40B4-BE49-F238E27FC236}">
                <a16:creationId xmlns:a16="http://schemas.microsoft.com/office/drawing/2014/main" id="{9176BB94-4FC9-D463-2FC9-6E46FAB8580A}"/>
              </a:ext>
            </a:extLst>
          </p:cNvPr>
          <p:cNvCxnSpPr>
            <a:endCxn id="7" idx="0"/>
          </p:cNvCxnSpPr>
          <p:nvPr/>
        </p:nvCxnSpPr>
        <p:spPr>
          <a:xfrm>
            <a:off x="839755" y="1819469"/>
            <a:ext cx="14306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BA9A281-1B87-C50E-5EE5-450CAA77B61D}"/>
              </a:ext>
            </a:extLst>
          </p:cNvPr>
          <p:cNvSpPr txBox="1"/>
          <p:nvPr/>
        </p:nvSpPr>
        <p:spPr>
          <a:xfrm>
            <a:off x="1161658" y="1559655"/>
            <a:ext cx="793102" cy="276999"/>
          </a:xfrm>
          <a:prstGeom prst="rect">
            <a:avLst/>
          </a:prstGeom>
          <a:noFill/>
        </p:spPr>
        <p:txBody>
          <a:bodyPr wrap="square" rtlCol="0">
            <a:spAutoFit/>
          </a:bodyPr>
          <a:lstStyle/>
          <a:p>
            <a:r>
              <a:rPr lang="en-US" sz="1200" b="1" dirty="0"/>
              <a:t>login</a:t>
            </a:r>
            <a:endParaRPr lang="en-IN" sz="1200" b="1" dirty="0"/>
          </a:p>
        </p:txBody>
      </p:sp>
      <p:sp>
        <p:nvSpPr>
          <p:cNvPr id="12" name="Rectangle 11">
            <a:extLst>
              <a:ext uri="{FF2B5EF4-FFF2-40B4-BE49-F238E27FC236}">
                <a16:creationId xmlns:a16="http://schemas.microsoft.com/office/drawing/2014/main" id="{B6239EBC-A963-3B22-42B6-84D661873878}"/>
              </a:ext>
            </a:extLst>
          </p:cNvPr>
          <p:cNvSpPr/>
          <p:nvPr/>
        </p:nvSpPr>
        <p:spPr>
          <a:xfrm>
            <a:off x="1715873" y="1137514"/>
            <a:ext cx="1343994" cy="4720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Firebase Authentication</a:t>
            </a:r>
            <a:endParaRPr lang="en-IN" sz="1200" b="1" dirty="0"/>
          </a:p>
        </p:txBody>
      </p:sp>
      <p:cxnSp>
        <p:nvCxnSpPr>
          <p:cNvPr id="15" name="Straight Arrow Connector 14">
            <a:extLst>
              <a:ext uri="{FF2B5EF4-FFF2-40B4-BE49-F238E27FC236}">
                <a16:creationId xmlns:a16="http://schemas.microsoft.com/office/drawing/2014/main" id="{A83722B1-0EF0-39EF-760B-50C74FCB27B6}"/>
              </a:ext>
            </a:extLst>
          </p:cNvPr>
          <p:cNvCxnSpPr/>
          <p:nvPr/>
        </p:nvCxnSpPr>
        <p:spPr>
          <a:xfrm flipH="1">
            <a:off x="839755" y="2108718"/>
            <a:ext cx="14306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717B011-7886-79EC-73DE-398482F8A4E4}"/>
              </a:ext>
            </a:extLst>
          </p:cNvPr>
          <p:cNvSpPr txBox="1"/>
          <p:nvPr/>
        </p:nvSpPr>
        <p:spPr>
          <a:xfrm>
            <a:off x="1155445" y="1848902"/>
            <a:ext cx="1108789" cy="276999"/>
          </a:xfrm>
          <a:prstGeom prst="rect">
            <a:avLst/>
          </a:prstGeom>
          <a:noFill/>
        </p:spPr>
        <p:txBody>
          <a:bodyPr wrap="square" rtlCol="0">
            <a:spAutoFit/>
          </a:bodyPr>
          <a:lstStyle/>
          <a:p>
            <a:r>
              <a:rPr lang="en-US" sz="1200" b="1" dirty="0"/>
              <a:t>Success</a:t>
            </a:r>
            <a:endParaRPr lang="en-IN" sz="1200" b="1" dirty="0"/>
          </a:p>
        </p:txBody>
      </p:sp>
      <p:cxnSp>
        <p:nvCxnSpPr>
          <p:cNvPr id="17" name="Straight Connector 16">
            <a:extLst>
              <a:ext uri="{FF2B5EF4-FFF2-40B4-BE49-F238E27FC236}">
                <a16:creationId xmlns:a16="http://schemas.microsoft.com/office/drawing/2014/main" id="{F9F2BD9F-354C-E328-520F-59B556686D72}"/>
              </a:ext>
            </a:extLst>
          </p:cNvPr>
          <p:cNvCxnSpPr>
            <a:cxnSpLocks/>
          </p:cNvCxnSpPr>
          <p:nvPr/>
        </p:nvCxnSpPr>
        <p:spPr>
          <a:xfrm>
            <a:off x="4223658" y="1634407"/>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TextBox 19">
            <a:extLst>
              <a:ext uri="{FF2B5EF4-FFF2-40B4-BE49-F238E27FC236}">
                <a16:creationId xmlns:a16="http://schemas.microsoft.com/office/drawing/2014/main" id="{898EA1C2-238E-EA26-8A89-30D6F16CE063}"/>
              </a:ext>
            </a:extLst>
          </p:cNvPr>
          <p:cNvSpPr txBox="1"/>
          <p:nvPr/>
        </p:nvSpPr>
        <p:spPr>
          <a:xfrm>
            <a:off x="1555103" y="2242283"/>
            <a:ext cx="1929099" cy="276999"/>
          </a:xfrm>
          <a:prstGeom prst="rect">
            <a:avLst/>
          </a:prstGeom>
          <a:noFill/>
        </p:spPr>
        <p:txBody>
          <a:bodyPr wrap="square" rtlCol="0">
            <a:spAutoFit/>
          </a:bodyPr>
          <a:lstStyle/>
          <a:p>
            <a:r>
              <a:rPr lang="en-US" sz="1200" b="1" dirty="0"/>
              <a:t>Register Complaint</a:t>
            </a:r>
            <a:endParaRPr lang="en-IN" sz="1200" b="1" dirty="0"/>
          </a:p>
        </p:txBody>
      </p:sp>
      <p:sp>
        <p:nvSpPr>
          <p:cNvPr id="21" name="Rectangle 20">
            <a:extLst>
              <a:ext uri="{FF2B5EF4-FFF2-40B4-BE49-F238E27FC236}">
                <a16:creationId xmlns:a16="http://schemas.microsoft.com/office/drawing/2014/main" id="{0B47BFAE-20EF-A785-79C2-7FF32CC35536}"/>
              </a:ext>
            </a:extLst>
          </p:cNvPr>
          <p:cNvSpPr/>
          <p:nvPr/>
        </p:nvSpPr>
        <p:spPr>
          <a:xfrm>
            <a:off x="4223658" y="2480007"/>
            <a:ext cx="95639" cy="10823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4" name="Straight Connector 23">
            <a:extLst>
              <a:ext uri="{FF2B5EF4-FFF2-40B4-BE49-F238E27FC236}">
                <a16:creationId xmlns:a16="http://schemas.microsoft.com/office/drawing/2014/main" id="{1E855B5B-EAEC-4CDB-C0CA-8C4F29B60C2D}"/>
              </a:ext>
            </a:extLst>
          </p:cNvPr>
          <p:cNvCxnSpPr>
            <a:cxnSpLocks/>
          </p:cNvCxnSpPr>
          <p:nvPr/>
        </p:nvCxnSpPr>
        <p:spPr>
          <a:xfrm>
            <a:off x="5728996" y="1634407"/>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5" name="Rectangle 24">
            <a:extLst>
              <a:ext uri="{FF2B5EF4-FFF2-40B4-BE49-F238E27FC236}">
                <a16:creationId xmlns:a16="http://schemas.microsoft.com/office/drawing/2014/main" id="{3CBA7A83-1AA9-33E1-41AE-F9B31B974631}"/>
              </a:ext>
            </a:extLst>
          </p:cNvPr>
          <p:cNvSpPr/>
          <p:nvPr/>
        </p:nvSpPr>
        <p:spPr>
          <a:xfrm>
            <a:off x="5739886" y="3562353"/>
            <a:ext cx="121296" cy="7242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9" name="Straight Arrow Connector 28">
            <a:extLst>
              <a:ext uri="{FF2B5EF4-FFF2-40B4-BE49-F238E27FC236}">
                <a16:creationId xmlns:a16="http://schemas.microsoft.com/office/drawing/2014/main" id="{9B920909-4603-D6CB-1C96-60ED6D411FD9}"/>
              </a:ext>
            </a:extLst>
          </p:cNvPr>
          <p:cNvCxnSpPr>
            <a:stCxn id="21" idx="2"/>
            <a:endCxn id="25" idx="0"/>
          </p:cNvCxnSpPr>
          <p:nvPr/>
        </p:nvCxnSpPr>
        <p:spPr>
          <a:xfrm flipV="1">
            <a:off x="4271478" y="3562353"/>
            <a:ext cx="152905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FB12096-2B5E-3582-EF0B-DC5FA8DCFFE0}"/>
              </a:ext>
            </a:extLst>
          </p:cNvPr>
          <p:cNvSpPr txBox="1"/>
          <p:nvPr/>
        </p:nvSpPr>
        <p:spPr>
          <a:xfrm>
            <a:off x="4385002" y="3100688"/>
            <a:ext cx="1929099" cy="461665"/>
          </a:xfrm>
          <a:prstGeom prst="rect">
            <a:avLst/>
          </a:prstGeom>
          <a:noFill/>
        </p:spPr>
        <p:txBody>
          <a:bodyPr wrap="square" rtlCol="0">
            <a:spAutoFit/>
          </a:bodyPr>
          <a:lstStyle/>
          <a:p>
            <a:r>
              <a:rPr lang="en-US" sz="1200" b="1" dirty="0"/>
              <a:t>Verify &amp;</a:t>
            </a:r>
          </a:p>
          <a:p>
            <a:r>
              <a:rPr lang="en-US" sz="1200" b="1" dirty="0"/>
              <a:t>Send</a:t>
            </a:r>
            <a:endParaRPr lang="en-IN" sz="1200" b="1" dirty="0"/>
          </a:p>
        </p:txBody>
      </p:sp>
      <p:cxnSp>
        <p:nvCxnSpPr>
          <p:cNvPr id="33" name="Straight Connector 32">
            <a:extLst>
              <a:ext uri="{FF2B5EF4-FFF2-40B4-BE49-F238E27FC236}">
                <a16:creationId xmlns:a16="http://schemas.microsoft.com/office/drawing/2014/main" id="{D03506A1-06C2-B7E9-1B27-245923340F44}"/>
              </a:ext>
            </a:extLst>
          </p:cNvPr>
          <p:cNvCxnSpPr>
            <a:cxnSpLocks/>
          </p:cNvCxnSpPr>
          <p:nvPr/>
        </p:nvCxnSpPr>
        <p:spPr>
          <a:xfrm>
            <a:off x="7159690" y="1698154"/>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Arrow Connector 35">
            <a:extLst>
              <a:ext uri="{FF2B5EF4-FFF2-40B4-BE49-F238E27FC236}">
                <a16:creationId xmlns:a16="http://schemas.microsoft.com/office/drawing/2014/main" id="{B5B8CBD3-807C-18AA-39D6-4804351DA151}"/>
              </a:ext>
            </a:extLst>
          </p:cNvPr>
          <p:cNvCxnSpPr/>
          <p:nvPr/>
        </p:nvCxnSpPr>
        <p:spPr>
          <a:xfrm>
            <a:off x="839755" y="2603241"/>
            <a:ext cx="33839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1BDA8296-F5C5-EB2F-3B01-2F87438CF982}"/>
              </a:ext>
            </a:extLst>
          </p:cNvPr>
          <p:cNvSpPr/>
          <p:nvPr/>
        </p:nvSpPr>
        <p:spPr>
          <a:xfrm>
            <a:off x="7159690" y="4286600"/>
            <a:ext cx="121288" cy="1433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5" name="Straight Arrow Connector 44">
            <a:extLst>
              <a:ext uri="{FF2B5EF4-FFF2-40B4-BE49-F238E27FC236}">
                <a16:creationId xmlns:a16="http://schemas.microsoft.com/office/drawing/2014/main" id="{F8EAC11F-1105-492D-B73A-9AF93497F71C}"/>
              </a:ext>
            </a:extLst>
          </p:cNvPr>
          <p:cNvCxnSpPr>
            <a:cxnSpLocks/>
          </p:cNvCxnSpPr>
          <p:nvPr/>
        </p:nvCxnSpPr>
        <p:spPr>
          <a:xfrm>
            <a:off x="792322" y="5755276"/>
            <a:ext cx="8263036" cy="7991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15EA8FE1-CA11-8803-2FE1-6EAACD3E197E}"/>
              </a:ext>
            </a:extLst>
          </p:cNvPr>
          <p:cNvSpPr txBox="1"/>
          <p:nvPr/>
        </p:nvSpPr>
        <p:spPr>
          <a:xfrm>
            <a:off x="4385002" y="3100687"/>
            <a:ext cx="1929099" cy="461665"/>
          </a:xfrm>
          <a:prstGeom prst="rect">
            <a:avLst/>
          </a:prstGeom>
          <a:noFill/>
        </p:spPr>
        <p:txBody>
          <a:bodyPr wrap="square" rtlCol="0">
            <a:spAutoFit/>
          </a:bodyPr>
          <a:lstStyle/>
          <a:p>
            <a:r>
              <a:rPr lang="en-US" sz="1200" b="1" dirty="0"/>
              <a:t>Verify &amp;</a:t>
            </a:r>
          </a:p>
          <a:p>
            <a:r>
              <a:rPr lang="en-US" sz="1200" b="1" dirty="0"/>
              <a:t>Send</a:t>
            </a:r>
            <a:endParaRPr lang="en-IN" sz="1200" b="1" dirty="0"/>
          </a:p>
        </p:txBody>
      </p:sp>
      <p:sp>
        <p:nvSpPr>
          <p:cNvPr id="47" name="TextBox 46">
            <a:extLst>
              <a:ext uri="{FF2B5EF4-FFF2-40B4-BE49-F238E27FC236}">
                <a16:creationId xmlns:a16="http://schemas.microsoft.com/office/drawing/2014/main" id="{EC24C630-D179-2D2D-2B95-F5CEF7DC5E2C}"/>
              </a:ext>
            </a:extLst>
          </p:cNvPr>
          <p:cNvSpPr txBox="1"/>
          <p:nvPr/>
        </p:nvSpPr>
        <p:spPr>
          <a:xfrm>
            <a:off x="3484202" y="5518235"/>
            <a:ext cx="1929099" cy="276999"/>
          </a:xfrm>
          <a:prstGeom prst="rect">
            <a:avLst/>
          </a:prstGeom>
          <a:noFill/>
        </p:spPr>
        <p:txBody>
          <a:bodyPr wrap="square" rtlCol="0">
            <a:spAutoFit/>
          </a:bodyPr>
          <a:lstStyle/>
          <a:p>
            <a:r>
              <a:rPr lang="en-US" sz="1200" b="1" dirty="0"/>
              <a:t>Tracking Complaint</a:t>
            </a:r>
            <a:endParaRPr lang="en-IN" sz="1200" b="1" dirty="0"/>
          </a:p>
        </p:txBody>
      </p:sp>
      <p:cxnSp>
        <p:nvCxnSpPr>
          <p:cNvPr id="49" name="Straight Arrow Connector 48">
            <a:extLst>
              <a:ext uri="{FF2B5EF4-FFF2-40B4-BE49-F238E27FC236}">
                <a16:creationId xmlns:a16="http://schemas.microsoft.com/office/drawing/2014/main" id="{5E9F2281-4376-4562-9669-F6E050479AE7}"/>
              </a:ext>
            </a:extLst>
          </p:cNvPr>
          <p:cNvCxnSpPr/>
          <p:nvPr/>
        </p:nvCxnSpPr>
        <p:spPr>
          <a:xfrm>
            <a:off x="2264234" y="4590661"/>
            <a:ext cx="489545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91E1F53E-2790-1426-732F-D190E5CA02DF}"/>
              </a:ext>
            </a:extLst>
          </p:cNvPr>
          <p:cNvSpPr txBox="1"/>
          <p:nvPr/>
        </p:nvSpPr>
        <p:spPr>
          <a:xfrm>
            <a:off x="3306927" y="4279064"/>
            <a:ext cx="1929099" cy="276999"/>
          </a:xfrm>
          <a:prstGeom prst="rect">
            <a:avLst/>
          </a:prstGeom>
          <a:noFill/>
        </p:spPr>
        <p:txBody>
          <a:bodyPr wrap="square" rtlCol="0">
            <a:spAutoFit/>
          </a:bodyPr>
          <a:lstStyle/>
          <a:p>
            <a:r>
              <a:rPr lang="en-US" sz="1200" b="1" dirty="0"/>
              <a:t>Processing Complaint</a:t>
            </a:r>
            <a:endParaRPr lang="en-IN" sz="1200" b="1" dirty="0"/>
          </a:p>
        </p:txBody>
      </p:sp>
      <p:cxnSp>
        <p:nvCxnSpPr>
          <p:cNvPr id="51" name="Straight Connector 50">
            <a:extLst>
              <a:ext uri="{FF2B5EF4-FFF2-40B4-BE49-F238E27FC236}">
                <a16:creationId xmlns:a16="http://schemas.microsoft.com/office/drawing/2014/main" id="{B443D44F-07DE-3806-0BE1-E477E792D930}"/>
              </a:ext>
            </a:extLst>
          </p:cNvPr>
          <p:cNvCxnSpPr>
            <a:cxnSpLocks/>
          </p:cNvCxnSpPr>
          <p:nvPr/>
        </p:nvCxnSpPr>
        <p:spPr>
          <a:xfrm>
            <a:off x="9025036" y="1651518"/>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2" name="Rectangle 51">
            <a:extLst>
              <a:ext uri="{FF2B5EF4-FFF2-40B4-BE49-F238E27FC236}">
                <a16:creationId xmlns:a16="http://schemas.microsoft.com/office/drawing/2014/main" id="{257D8EB6-72D3-0BA7-E887-4B49BFD947F9}"/>
              </a:ext>
            </a:extLst>
          </p:cNvPr>
          <p:cNvSpPr/>
          <p:nvPr/>
        </p:nvSpPr>
        <p:spPr>
          <a:xfrm>
            <a:off x="9025036" y="4831336"/>
            <a:ext cx="121284" cy="1003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7" name="Straight Arrow Connector 56">
            <a:extLst>
              <a:ext uri="{FF2B5EF4-FFF2-40B4-BE49-F238E27FC236}">
                <a16:creationId xmlns:a16="http://schemas.microsoft.com/office/drawing/2014/main" id="{D78E4C81-41B4-13D1-DF73-90A127F30008}"/>
              </a:ext>
            </a:extLst>
          </p:cNvPr>
          <p:cNvCxnSpPr>
            <a:cxnSpLocks/>
            <a:stCxn id="41" idx="3"/>
          </p:cNvCxnSpPr>
          <p:nvPr/>
        </p:nvCxnSpPr>
        <p:spPr>
          <a:xfrm>
            <a:off x="7280978" y="5003133"/>
            <a:ext cx="17440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4BCF584F-2F6B-0548-8E50-7E4310FAF7DB}"/>
              </a:ext>
            </a:extLst>
          </p:cNvPr>
          <p:cNvSpPr txBox="1"/>
          <p:nvPr/>
        </p:nvSpPr>
        <p:spPr>
          <a:xfrm>
            <a:off x="7280978" y="4667158"/>
            <a:ext cx="1929099" cy="276999"/>
          </a:xfrm>
          <a:prstGeom prst="rect">
            <a:avLst/>
          </a:prstGeom>
          <a:noFill/>
        </p:spPr>
        <p:txBody>
          <a:bodyPr wrap="square" rtlCol="0">
            <a:spAutoFit/>
          </a:bodyPr>
          <a:lstStyle/>
          <a:p>
            <a:r>
              <a:rPr lang="en-US" sz="1200" b="1" dirty="0"/>
              <a:t>Verifying Completion</a:t>
            </a:r>
            <a:endParaRPr lang="en-IN" sz="1200" b="1" dirty="0"/>
          </a:p>
        </p:txBody>
      </p:sp>
      <p:cxnSp>
        <p:nvCxnSpPr>
          <p:cNvPr id="61" name="Straight Connector 60">
            <a:extLst>
              <a:ext uri="{FF2B5EF4-FFF2-40B4-BE49-F238E27FC236}">
                <a16:creationId xmlns:a16="http://schemas.microsoft.com/office/drawing/2014/main" id="{0B61FABB-A7EB-C21F-AFAD-57A21CBED998}"/>
              </a:ext>
            </a:extLst>
          </p:cNvPr>
          <p:cNvCxnSpPr>
            <a:cxnSpLocks/>
          </p:cNvCxnSpPr>
          <p:nvPr/>
        </p:nvCxnSpPr>
        <p:spPr>
          <a:xfrm>
            <a:off x="10213900" y="1634407"/>
            <a:ext cx="0" cy="480526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2" name="Rectangle 61">
            <a:extLst>
              <a:ext uri="{FF2B5EF4-FFF2-40B4-BE49-F238E27FC236}">
                <a16:creationId xmlns:a16="http://schemas.microsoft.com/office/drawing/2014/main" id="{8DC8109A-9EA5-1632-2569-4B0E5898239F}"/>
              </a:ext>
            </a:extLst>
          </p:cNvPr>
          <p:cNvSpPr/>
          <p:nvPr/>
        </p:nvSpPr>
        <p:spPr>
          <a:xfrm>
            <a:off x="10213900" y="5835193"/>
            <a:ext cx="83193" cy="5562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5" name="Straight Arrow Connector 64">
            <a:extLst>
              <a:ext uri="{FF2B5EF4-FFF2-40B4-BE49-F238E27FC236}">
                <a16:creationId xmlns:a16="http://schemas.microsoft.com/office/drawing/2014/main" id="{2D12D344-A1BB-8C8A-3AE8-CDF6A4414CB7}"/>
              </a:ext>
            </a:extLst>
          </p:cNvPr>
          <p:cNvCxnSpPr>
            <a:stCxn id="52" idx="2"/>
            <a:endCxn id="62" idx="0"/>
          </p:cNvCxnSpPr>
          <p:nvPr/>
        </p:nvCxnSpPr>
        <p:spPr>
          <a:xfrm>
            <a:off x="9085678" y="5835193"/>
            <a:ext cx="11698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60D378E7-5B31-A057-5D7E-4BB789A9D3D5}"/>
              </a:ext>
            </a:extLst>
          </p:cNvPr>
          <p:cNvSpPr txBox="1"/>
          <p:nvPr/>
        </p:nvSpPr>
        <p:spPr>
          <a:xfrm>
            <a:off x="9351588" y="5581165"/>
            <a:ext cx="1929099" cy="276999"/>
          </a:xfrm>
          <a:prstGeom prst="rect">
            <a:avLst/>
          </a:prstGeom>
          <a:noFill/>
        </p:spPr>
        <p:txBody>
          <a:bodyPr wrap="square" rtlCol="0">
            <a:spAutoFit/>
          </a:bodyPr>
          <a:lstStyle/>
          <a:p>
            <a:r>
              <a:rPr lang="en-US" sz="1200" b="1" dirty="0"/>
              <a:t>Exit</a:t>
            </a:r>
            <a:endParaRPr lang="en-IN" sz="1200" b="1" dirty="0"/>
          </a:p>
        </p:txBody>
      </p:sp>
      <p:sp>
        <p:nvSpPr>
          <p:cNvPr id="67" name="Rectangle 66">
            <a:extLst>
              <a:ext uri="{FF2B5EF4-FFF2-40B4-BE49-F238E27FC236}">
                <a16:creationId xmlns:a16="http://schemas.microsoft.com/office/drawing/2014/main" id="{F31893ED-B1C1-F7E4-3FCE-81C2816BBA7B}"/>
              </a:ext>
            </a:extLst>
          </p:cNvPr>
          <p:cNvSpPr/>
          <p:nvPr/>
        </p:nvSpPr>
        <p:spPr>
          <a:xfrm>
            <a:off x="4365953" y="1100362"/>
            <a:ext cx="1161662" cy="500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System</a:t>
            </a:r>
            <a:endParaRPr lang="en-IN" sz="1200" b="1" dirty="0"/>
          </a:p>
        </p:txBody>
      </p:sp>
      <p:sp>
        <p:nvSpPr>
          <p:cNvPr id="68" name="Rectangle 67">
            <a:extLst>
              <a:ext uri="{FF2B5EF4-FFF2-40B4-BE49-F238E27FC236}">
                <a16:creationId xmlns:a16="http://schemas.microsoft.com/office/drawing/2014/main" id="{77CCF861-B90F-613E-7BBD-91A3CEFF532F}"/>
              </a:ext>
            </a:extLst>
          </p:cNvPr>
          <p:cNvSpPr/>
          <p:nvPr/>
        </p:nvSpPr>
        <p:spPr>
          <a:xfrm>
            <a:off x="6578859" y="1090565"/>
            <a:ext cx="1161662" cy="500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Officer</a:t>
            </a:r>
            <a:endParaRPr lang="en-IN" sz="1200" b="1" dirty="0"/>
          </a:p>
        </p:txBody>
      </p:sp>
      <p:sp>
        <p:nvSpPr>
          <p:cNvPr id="69" name="Rectangle 68">
            <a:extLst>
              <a:ext uri="{FF2B5EF4-FFF2-40B4-BE49-F238E27FC236}">
                <a16:creationId xmlns:a16="http://schemas.microsoft.com/office/drawing/2014/main" id="{5DB80BF5-86E0-C2D4-5BF5-4C8A715FFD43}"/>
              </a:ext>
            </a:extLst>
          </p:cNvPr>
          <p:cNvSpPr/>
          <p:nvPr/>
        </p:nvSpPr>
        <p:spPr>
          <a:xfrm>
            <a:off x="8444204" y="1059102"/>
            <a:ext cx="1161662" cy="500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Public</a:t>
            </a:r>
            <a:endParaRPr lang="en-IN" sz="1200" b="1" dirty="0"/>
          </a:p>
        </p:txBody>
      </p:sp>
      <p:sp>
        <p:nvSpPr>
          <p:cNvPr id="3" name="TextBox 2">
            <a:extLst>
              <a:ext uri="{FF2B5EF4-FFF2-40B4-BE49-F238E27FC236}">
                <a16:creationId xmlns:a16="http://schemas.microsoft.com/office/drawing/2014/main" id="{CD5BFE72-A382-8EBE-B6B1-651B29ECFB21}"/>
              </a:ext>
            </a:extLst>
          </p:cNvPr>
          <p:cNvSpPr txBox="1"/>
          <p:nvPr/>
        </p:nvSpPr>
        <p:spPr>
          <a:xfrm>
            <a:off x="11026588" y="6193723"/>
            <a:ext cx="959224" cy="369332"/>
          </a:xfrm>
          <a:prstGeom prst="rect">
            <a:avLst/>
          </a:prstGeom>
          <a:noFill/>
        </p:spPr>
        <p:txBody>
          <a:bodyPr wrap="square" rtlCol="0">
            <a:spAutoFit/>
          </a:bodyPr>
          <a:lstStyle/>
          <a:p>
            <a:r>
              <a:rPr lang="en-US" dirty="0"/>
              <a:t>5</a:t>
            </a:r>
            <a:endParaRPr lang="en-IN" dirty="0"/>
          </a:p>
        </p:txBody>
      </p:sp>
    </p:spTree>
    <p:extLst>
      <p:ext uri="{BB962C8B-B14F-4D97-AF65-F5344CB8AC3E}">
        <p14:creationId xmlns:p14="http://schemas.microsoft.com/office/powerpoint/2010/main" val="64841623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75AA0F5-9088-8B40-5B35-12D125411BF6}"/>
              </a:ext>
            </a:extLst>
          </p:cNvPr>
          <p:cNvSpPr>
            <a:spLocks noGrp="1"/>
          </p:cNvSpPr>
          <p:nvPr>
            <p:ph type="body" sz="quarter" idx="10"/>
          </p:nvPr>
        </p:nvSpPr>
        <p:spPr>
          <a:xfrm>
            <a:off x="-347031" y="441112"/>
            <a:ext cx="13280711" cy="724247"/>
          </a:xfrm>
        </p:spPr>
        <p:txBody>
          <a:bodyPr/>
          <a:lstStyle/>
          <a:p>
            <a:r>
              <a:rPr lang="en-US" sz="3200" b="1" dirty="0">
                <a:solidFill>
                  <a:schemeClr val="accent1"/>
                </a:solidFill>
              </a:rPr>
              <a:t>INTERACTION DIAGRAM  (</a:t>
            </a:r>
            <a:r>
              <a:rPr lang="en-IN" sz="3200" b="1" dirty="0">
                <a:solidFill>
                  <a:schemeClr val="accent1"/>
                </a:solidFill>
              </a:rPr>
              <a:t>COLLABORATION DIAGRAM)</a:t>
            </a:r>
          </a:p>
        </p:txBody>
      </p:sp>
      <p:pic>
        <p:nvPicPr>
          <p:cNvPr id="7" name="Picture 6">
            <a:extLst>
              <a:ext uri="{FF2B5EF4-FFF2-40B4-BE49-F238E27FC236}">
                <a16:creationId xmlns:a16="http://schemas.microsoft.com/office/drawing/2014/main" id="{73238BBE-786E-973C-7FAC-CCAC25FC45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083" y="2214282"/>
            <a:ext cx="5546181" cy="3571315"/>
          </a:xfrm>
          <a:prstGeom prst="rect">
            <a:avLst/>
          </a:prstGeom>
        </p:spPr>
      </p:pic>
      <p:sp>
        <p:nvSpPr>
          <p:cNvPr id="8" name="TextBox 7">
            <a:extLst>
              <a:ext uri="{FF2B5EF4-FFF2-40B4-BE49-F238E27FC236}">
                <a16:creationId xmlns:a16="http://schemas.microsoft.com/office/drawing/2014/main" id="{B5F34F09-C74D-DE91-0CDC-A35F2BBA9B53}"/>
              </a:ext>
            </a:extLst>
          </p:cNvPr>
          <p:cNvSpPr txBox="1"/>
          <p:nvPr/>
        </p:nvSpPr>
        <p:spPr>
          <a:xfrm>
            <a:off x="11026588" y="6193723"/>
            <a:ext cx="959224" cy="369332"/>
          </a:xfrm>
          <a:prstGeom prst="rect">
            <a:avLst/>
          </a:prstGeom>
          <a:noFill/>
        </p:spPr>
        <p:txBody>
          <a:bodyPr wrap="square" rtlCol="0">
            <a:spAutoFit/>
          </a:bodyPr>
          <a:lstStyle/>
          <a:p>
            <a:r>
              <a:rPr lang="en-US" dirty="0"/>
              <a:t>6</a:t>
            </a:r>
            <a:endParaRPr lang="en-IN" dirty="0"/>
          </a:p>
        </p:txBody>
      </p:sp>
      <p:pic>
        <p:nvPicPr>
          <p:cNvPr id="4" name="Picture 3">
            <a:extLst>
              <a:ext uri="{FF2B5EF4-FFF2-40B4-BE49-F238E27FC236}">
                <a16:creationId xmlns:a16="http://schemas.microsoft.com/office/drawing/2014/main" id="{CF4B29BA-CAD1-AEF7-A073-E4F53C7CEF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1280" y="2214282"/>
            <a:ext cx="5044920" cy="3078256"/>
          </a:xfrm>
          <a:prstGeom prst="rect">
            <a:avLst/>
          </a:prstGeom>
        </p:spPr>
      </p:pic>
    </p:spTree>
    <p:extLst>
      <p:ext uri="{BB962C8B-B14F-4D97-AF65-F5344CB8AC3E}">
        <p14:creationId xmlns:p14="http://schemas.microsoft.com/office/powerpoint/2010/main" val="233997745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768323-1FB4-4F5A-4FF8-2D9CED6206E4}"/>
              </a:ext>
            </a:extLst>
          </p:cNvPr>
          <p:cNvSpPr>
            <a:spLocks noGrp="1"/>
          </p:cNvSpPr>
          <p:nvPr>
            <p:ph type="body" sz="quarter" idx="10"/>
          </p:nvPr>
        </p:nvSpPr>
        <p:spPr>
          <a:xfrm>
            <a:off x="323530" y="509337"/>
            <a:ext cx="11573197" cy="724247"/>
          </a:xfrm>
        </p:spPr>
        <p:txBody>
          <a:bodyPr/>
          <a:lstStyle/>
          <a:p>
            <a:r>
              <a:rPr lang="en-IN" b="1" dirty="0">
                <a:solidFill>
                  <a:schemeClr val="accent1"/>
                </a:solidFill>
              </a:rPr>
              <a:t>MODULES</a:t>
            </a:r>
          </a:p>
        </p:txBody>
      </p:sp>
      <p:sp>
        <p:nvSpPr>
          <p:cNvPr id="4" name="Rectangle: Rounded Corners 3">
            <a:extLst>
              <a:ext uri="{FF2B5EF4-FFF2-40B4-BE49-F238E27FC236}">
                <a16:creationId xmlns:a16="http://schemas.microsoft.com/office/drawing/2014/main" id="{3DE20ECC-ED6D-FE42-D58E-F1943DD2083D}"/>
              </a:ext>
            </a:extLst>
          </p:cNvPr>
          <p:cNvSpPr/>
          <p:nvPr/>
        </p:nvSpPr>
        <p:spPr>
          <a:xfrm>
            <a:off x="5302623" y="1301946"/>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Option View</a:t>
            </a:r>
          </a:p>
        </p:txBody>
      </p:sp>
      <p:sp>
        <p:nvSpPr>
          <p:cNvPr id="5" name="Rectangle: Rounded Corners 4">
            <a:extLst>
              <a:ext uri="{FF2B5EF4-FFF2-40B4-BE49-F238E27FC236}">
                <a16:creationId xmlns:a16="http://schemas.microsoft.com/office/drawing/2014/main" id="{BFBF1A6D-AFE5-234D-AB84-6D4C41E6F634}"/>
              </a:ext>
            </a:extLst>
          </p:cNvPr>
          <p:cNvSpPr/>
          <p:nvPr/>
        </p:nvSpPr>
        <p:spPr>
          <a:xfrm>
            <a:off x="645460" y="2384611"/>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Officer</a:t>
            </a:r>
          </a:p>
        </p:txBody>
      </p:sp>
      <p:sp>
        <p:nvSpPr>
          <p:cNvPr id="6" name="Rectangle: Rounded Corners 5">
            <a:extLst>
              <a:ext uri="{FF2B5EF4-FFF2-40B4-BE49-F238E27FC236}">
                <a16:creationId xmlns:a16="http://schemas.microsoft.com/office/drawing/2014/main" id="{9F87B6F7-C358-E3CB-8178-159504971C3D}"/>
              </a:ext>
            </a:extLst>
          </p:cNvPr>
          <p:cNvSpPr/>
          <p:nvPr/>
        </p:nvSpPr>
        <p:spPr>
          <a:xfrm>
            <a:off x="8723222" y="2375141"/>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Public</a:t>
            </a:r>
          </a:p>
        </p:txBody>
      </p:sp>
      <p:sp>
        <p:nvSpPr>
          <p:cNvPr id="7" name="Rectangle: Rounded Corners 6">
            <a:extLst>
              <a:ext uri="{FF2B5EF4-FFF2-40B4-BE49-F238E27FC236}">
                <a16:creationId xmlns:a16="http://schemas.microsoft.com/office/drawing/2014/main" id="{1F2EF7E8-EDB3-54BE-BA93-BB7FECCE30F8}"/>
              </a:ext>
            </a:extLst>
          </p:cNvPr>
          <p:cNvSpPr/>
          <p:nvPr/>
        </p:nvSpPr>
        <p:spPr>
          <a:xfrm>
            <a:off x="3065928" y="3222811"/>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Inbox Complaint</a:t>
            </a:r>
          </a:p>
        </p:txBody>
      </p:sp>
      <p:sp>
        <p:nvSpPr>
          <p:cNvPr id="8" name="Rectangle: Rounded Corners 7">
            <a:extLst>
              <a:ext uri="{FF2B5EF4-FFF2-40B4-BE49-F238E27FC236}">
                <a16:creationId xmlns:a16="http://schemas.microsoft.com/office/drawing/2014/main" id="{09565F7C-9DE7-493C-2B51-AEC61B0D3F2E}"/>
              </a:ext>
            </a:extLst>
          </p:cNvPr>
          <p:cNvSpPr/>
          <p:nvPr/>
        </p:nvSpPr>
        <p:spPr>
          <a:xfrm>
            <a:off x="3065925" y="3930320"/>
            <a:ext cx="1586753" cy="42274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Update Status</a:t>
            </a:r>
          </a:p>
        </p:txBody>
      </p:sp>
      <p:sp>
        <p:nvSpPr>
          <p:cNvPr id="9" name="Rectangle: Rounded Corners 8">
            <a:extLst>
              <a:ext uri="{FF2B5EF4-FFF2-40B4-BE49-F238E27FC236}">
                <a16:creationId xmlns:a16="http://schemas.microsoft.com/office/drawing/2014/main" id="{6F85F318-E128-7F89-B6D5-17F362B3D4AD}"/>
              </a:ext>
            </a:extLst>
          </p:cNvPr>
          <p:cNvSpPr/>
          <p:nvPr/>
        </p:nvSpPr>
        <p:spPr>
          <a:xfrm>
            <a:off x="3065926" y="4731300"/>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View Details</a:t>
            </a:r>
          </a:p>
        </p:txBody>
      </p:sp>
      <p:sp>
        <p:nvSpPr>
          <p:cNvPr id="10" name="Rectangle: Rounded Corners 9">
            <a:extLst>
              <a:ext uri="{FF2B5EF4-FFF2-40B4-BE49-F238E27FC236}">
                <a16:creationId xmlns:a16="http://schemas.microsoft.com/office/drawing/2014/main" id="{82FB797B-91D9-96F4-425B-777075F3E90B}"/>
              </a:ext>
            </a:extLst>
          </p:cNvPr>
          <p:cNvSpPr/>
          <p:nvPr/>
        </p:nvSpPr>
        <p:spPr>
          <a:xfrm>
            <a:off x="3065927" y="5527091"/>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Request Verification Sent</a:t>
            </a:r>
          </a:p>
        </p:txBody>
      </p:sp>
      <p:cxnSp>
        <p:nvCxnSpPr>
          <p:cNvPr id="12" name="Connector: Elbow 11">
            <a:extLst>
              <a:ext uri="{FF2B5EF4-FFF2-40B4-BE49-F238E27FC236}">
                <a16:creationId xmlns:a16="http://schemas.microsoft.com/office/drawing/2014/main" id="{7A99E697-09BC-0C39-1EE3-D1ABCF413CAC}"/>
              </a:ext>
            </a:extLst>
          </p:cNvPr>
          <p:cNvCxnSpPr>
            <a:stCxn id="4" idx="2"/>
            <a:endCxn id="5" idx="3"/>
          </p:cNvCxnSpPr>
          <p:nvPr/>
        </p:nvCxnSpPr>
        <p:spPr>
          <a:xfrm rot="5400000">
            <a:off x="3725869" y="220668"/>
            <a:ext cx="876477" cy="38637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2AFC66A9-B18E-648E-E823-DF4D8EDF5AFB}"/>
              </a:ext>
            </a:extLst>
          </p:cNvPr>
          <p:cNvCxnSpPr>
            <a:stCxn id="4" idx="2"/>
            <a:endCxn id="6" idx="1"/>
          </p:cNvCxnSpPr>
          <p:nvPr/>
        </p:nvCxnSpPr>
        <p:spPr>
          <a:xfrm rot="16200000" flipH="1">
            <a:off x="6976108" y="834215"/>
            <a:ext cx="867007" cy="262722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8CB91E27-2AE2-BA25-380B-71EBF6D9246D}"/>
              </a:ext>
            </a:extLst>
          </p:cNvPr>
          <p:cNvCxnSpPr>
            <a:stCxn id="5" idx="2"/>
            <a:endCxn id="7" idx="1"/>
          </p:cNvCxnSpPr>
          <p:nvPr/>
        </p:nvCxnSpPr>
        <p:spPr>
          <a:xfrm rot="16200000" flipH="1">
            <a:off x="1936376" y="2299448"/>
            <a:ext cx="632012" cy="16270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5C43D7C7-212C-5590-9CED-7E519202D69C}"/>
              </a:ext>
            </a:extLst>
          </p:cNvPr>
          <p:cNvCxnSpPr>
            <a:stCxn id="5" idx="2"/>
            <a:endCxn id="8" idx="1"/>
          </p:cNvCxnSpPr>
          <p:nvPr/>
        </p:nvCxnSpPr>
        <p:spPr>
          <a:xfrm rot="16200000" flipH="1">
            <a:off x="1580029" y="2655796"/>
            <a:ext cx="1344705" cy="162708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E742CD6C-EE5B-8AD3-C9C9-4072F5AD84A5}"/>
              </a:ext>
            </a:extLst>
          </p:cNvPr>
          <p:cNvCxnSpPr>
            <a:stCxn id="5" idx="2"/>
            <a:endCxn id="9" idx="1"/>
          </p:cNvCxnSpPr>
          <p:nvPr/>
        </p:nvCxnSpPr>
        <p:spPr>
          <a:xfrm rot="16200000" flipH="1">
            <a:off x="1182131" y="3053693"/>
            <a:ext cx="2140501" cy="162708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537386A7-653E-7633-BFB1-C46F90124E69}"/>
              </a:ext>
            </a:extLst>
          </p:cNvPr>
          <p:cNvCxnSpPr>
            <a:stCxn id="5" idx="2"/>
            <a:endCxn id="10" idx="1"/>
          </p:cNvCxnSpPr>
          <p:nvPr/>
        </p:nvCxnSpPr>
        <p:spPr>
          <a:xfrm rot="16200000" flipH="1">
            <a:off x="784236" y="3451589"/>
            <a:ext cx="2936292" cy="162709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D30234A8-891E-AD41-F01C-F95D5D47802B}"/>
              </a:ext>
            </a:extLst>
          </p:cNvPr>
          <p:cNvSpPr/>
          <p:nvPr/>
        </p:nvSpPr>
        <p:spPr>
          <a:xfrm>
            <a:off x="7136465" y="3099723"/>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Signup</a:t>
            </a:r>
          </a:p>
        </p:txBody>
      </p:sp>
      <p:sp>
        <p:nvSpPr>
          <p:cNvPr id="32" name="Rectangle: Rounded Corners 31">
            <a:extLst>
              <a:ext uri="{FF2B5EF4-FFF2-40B4-BE49-F238E27FC236}">
                <a16:creationId xmlns:a16="http://schemas.microsoft.com/office/drawing/2014/main" id="{527C3C43-B2F2-F6C3-468C-A98B86DA7F38}"/>
              </a:ext>
            </a:extLst>
          </p:cNvPr>
          <p:cNvSpPr/>
          <p:nvPr/>
        </p:nvSpPr>
        <p:spPr>
          <a:xfrm>
            <a:off x="10309974" y="3099722"/>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Login</a:t>
            </a:r>
          </a:p>
        </p:txBody>
      </p:sp>
      <p:cxnSp>
        <p:nvCxnSpPr>
          <p:cNvPr id="34" name="Connector: Elbow 33">
            <a:extLst>
              <a:ext uri="{FF2B5EF4-FFF2-40B4-BE49-F238E27FC236}">
                <a16:creationId xmlns:a16="http://schemas.microsoft.com/office/drawing/2014/main" id="{10CFEAA1-C93C-D32E-F3BE-198BC2814EE6}"/>
              </a:ext>
            </a:extLst>
          </p:cNvPr>
          <p:cNvCxnSpPr>
            <a:stCxn id="6" idx="2"/>
            <a:endCxn id="31" idx="3"/>
          </p:cNvCxnSpPr>
          <p:nvPr/>
        </p:nvCxnSpPr>
        <p:spPr>
          <a:xfrm rot="5400000">
            <a:off x="8860712" y="2650025"/>
            <a:ext cx="518394" cy="79338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548CB7C3-FB17-1F9B-83F2-31E542BB1FEA}"/>
              </a:ext>
            </a:extLst>
          </p:cNvPr>
          <p:cNvCxnSpPr>
            <a:stCxn id="6" idx="2"/>
            <a:endCxn id="32" idx="1"/>
          </p:cNvCxnSpPr>
          <p:nvPr/>
        </p:nvCxnSpPr>
        <p:spPr>
          <a:xfrm rot="16200000" flipH="1">
            <a:off x="9654090" y="2650026"/>
            <a:ext cx="518393" cy="79337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AC4B2AE4-1D3B-E525-AE74-2F019D61A9A8}"/>
              </a:ext>
            </a:extLst>
          </p:cNvPr>
          <p:cNvSpPr/>
          <p:nvPr/>
        </p:nvSpPr>
        <p:spPr>
          <a:xfrm>
            <a:off x="8713692" y="3930320"/>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Create complaint</a:t>
            </a:r>
          </a:p>
        </p:txBody>
      </p:sp>
      <p:sp>
        <p:nvSpPr>
          <p:cNvPr id="40" name="Rectangle: Rounded Corners 39">
            <a:extLst>
              <a:ext uri="{FF2B5EF4-FFF2-40B4-BE49-F238E27FC236}">
                <a16:creationId xmlns:a16="http://schemas.microsoft.com/office/drawing/2014/main" id="{25782DFB-187F-3C2E-0FB0-281BDC688A0B}"/>
              </a:ext>
            </a:extLst>
          </p:cNvPr>
          <p:cNvSpPr/>
          <p:nvPr/>
        </p:nvSpPr>
        <p:spPr>
          <a:xfrm>
            <a:off x="8723218" y="4554728"/>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Track Complaint</a:t>
            </a:r>
          </a:p>
        </p:txBody>
      </p:sp>
      <p:sp>
        <p:nvSpPr>
          <p:cNvPr id="45" name="Rectangle: Rounded Corners 44">
            <a:extLst>
              <a:ext uri="{FF2B5EF4-FFF2-40B4-BE49-F238E27FC236}">
                <a16:creationId xmlns:a16="http://schemas.microsoft.com/office/drawing/2014/main" id="{CE3A71DC-4240-D75B-646D-3D027EFF8C8D}"/>
              </a:ext>
            </a:extLst>
          </p:cNvPr>
          <p:cNvSpPr/>
          <p:nvPr/>
        </p:nvSpPr>
        <p:spPr>
          <a:xfrm>
            <a:off x="8723218" y="5179137"/>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Raised Complaint</a:t>
            </a:r>
          </a:p>
        </p:txBody>
      </p:sp>
      <p:sp>
        <p:nvSpPr>
          <p:cNvPr id="46" name="Rectangle: Rounded Corners 45">
            <a:extLst>
              <a:ext uri="{FF2B5EF4-FFF2-40B4-BE49-F238E27FC236}">
                <a16:creationId xmlns:a16="http://schemas.microsoft.com/office/drawing/2014/main" id="{75E2C088-2D94-33C6-051F-F422429872B1}"/>
              </a:ext>
            </a:extLst>
          </p:cNvPr>
          <p:cNvSpPr/>
          <p:nvPr/>
        </p:nvSpPr>
        <p:spPr>
          <a:xfrm>
            <a:off x="8723218" y="5931557"/>
            <a:ext cx="1586753" cy="41237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200" b="1" dirty="0"/>
              <a:t>View Requests</a:t>
            </a:r>
          </a:p>
        </p:txBody>
      </p:sp>
      <p:cxnSp>
        <p:nvCxnSpPr>
          <p:cNvPr id="48" name="Connector: Elbow 47">
            <a:extLst>
              <a:ext uri="{FF2B5EF4-FFF2-40B4-BE49-F238E27FC236}">
                <a16:creationId xmlns:a16="http://schemas.microsoft.com/office/drawing/2014/main" id="{1D61F26A-4291-1A87-9153-4584EEF14DA7}"/>
              </a:ext>
            </a:extLst>
          </p:cNvPr>
          <p:cNvCxnSpPr>
            <a:stCxn id="32" idx="2"/>
            <a:endCxn id="39" idx="3"/>
          </p:cNvCxnSpPr>
          <p:nvPr/>
        </p:nvCxnSpPr>
        <p:spPr>
          <a:xfrm rot="5400000">
            <a:off x="10389693" y="3422851"/>
            <a:ext cx="624410" cy="80290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A49224AB-FC48-97EE-F812-6F8CCFC64149}"/>
              </a:ext>
            </a:extLst>
          </p:cNvPr>
          <p:cNvCxnSpPr>
            <a:stCxn id="32" idx="2"/>
            <a:endCxn id="40" idx="3"/>
          </p:cNvCxnSpPr>
          <p:nvPr/>
        </p:nvCxnSpPr>
        <p:spPr>
          <a:xfrm rot="5400000">
            <a:off x="10082252" y="3739818"/>
            <a:ext cx="1248818" cy="7933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DB23A8D5-AD65-0E9A-3E57-A3855623E60B}"/>
              </a:ext>
            </a:extLst>
          </p:cNvPr>
          <p:cNvCxnSpPr>
            <a:stCxn id="32" idx="2"/>
            <a:endCxn id="45" idx="3"/>
          </p:cNvCxnSpPr>
          <p:nvPr/>
        </p:nvCxnSpPr>
        <p:spPr>
          <a:xfrm rot="5400000">
            <a:off x="9770048" y="4052022"/>
            <a:ext cx="1873227" cy="7933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B1C922A2-5754-71B0-A582-EAC484FFB64F}"/>
              </a:ext>
            </a:extLst>
          </p:cNvPr>
          <p:cNvCxnSpPr>
            <a:stCxn id="32" idx="2"/>
            <a:endCxn id="46" idx="3"/>
          </p:cNvCxnSpPr>
          <p:nvPr/>
        </p:nvCxnSpPr>
        <p:spPr>
          <a:xfrm rot="5400000">
            <a:off x="9393838" y="4428232"/>
            <a:ext cx="2625647" cy="7933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9C488A6-4D96-1238-A29E-456A7E5B349E}"/>
              </a:ext>
            </a:extLst>
          </p:cNvPr>
          <p:cNvSpPr txBox="1"/>
          <p:nvPr/>
        </p:nvSpPr>
        <p:spPr>
          <a:xfrm>
            <a:off x="11103350" y="6256229"/>
            <a:ext cx="959224" cy="369332"/>
          </a:xfrm>
          <a:prstGeom prst="rect">
            <a:avLst/>
          </a:prstGeom>
          <a:noFill/>
        </p:spPr>
        <p:txBody>
          <a:bodyPr wrap="square" rtlCol="0">
            <a:spAutoFit/>
          </a:bodyPr>
          <a:lstStyle/>
          <a:p>
            <a:r>
              <a:rPr lang="en-US" dirty="0"/>
              <a:t>7</a:t>
            </a:r>
            <a:endParaRPr lang="en-IN" dirty="0"/>
          </a:p>
        </p:txBody>
      </p:sp>
    </p:spTree>
    <p:extLst>
      <p:ext uri="{BB962C8B-B14F-4D97-AF65-F5344CB8AC3E}">
        <p14:creationId xmlns:p14="http://schemas.microsoft.com/office/powerpoint/2010/main" val="336414897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7D01D50-777B-F2D5-0188-C7B32B8F3EDF}"/>
              </a:ext>
            </a:extLst>
          </p:cNvPr>
          <p:cNvSpPr>
            <a:spLocks noGrp="1"/>
          </p:cNvSpPr>
          <p:nvPr>
            <p:ph type="body" sz="quarter" idx="10"/>
          </p:nvPr>
        </p:nvSpPr>
        <p:spPr/>
        <p:txBody>
          <a:bodyPr/>
          <a:lstStyle/>
          <a:p>
            <a:r>
              <a:rPr lang="en-IN" b="1" dirty="0">
                <a:solidFill>
                  <a:schemeClr val="accent1"/>
                </a:solidFill>
              </a:rPr>
              <a:t>OPTION VIEW</a:t>
            </a:r>
          </a:p>
        </p:txBody>
      </p:sp>
      <p:pic>
        <p:nvPicPr>
          <p:cNvPr id="4" name="Picture 3">
            <a:extLst>
              <a:ext uri="{FF2B5EF4-FFF2-40B4-BE49-F238E27FC236}">
                <a16:creationId xmlns:a16="http://schemas.microsoft.com/office/drawing/2014/main" id="{BEFCF79A-401E-2E2B-F556-D5CBB2F3B6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7678" y="1860178"/>
            <a:ext cx="2135521" cy="4518211"/>
          </a:xfrm>
          <a:prstGeom prst="rect">
            <a:avLst/>
          </a:prstGeom>
        </p:spPr>
      </p:pic>
      <p:pic>
        <p:nvPicPr>
          <p:cNvPr id="6" name="Picture 5">
            <a:extLst>
              <a:ext uri="{FF2B5EF4-FFF2-40B4-BE49-F238E27FC236}">
                <a16:creationId xmlns:a16="http://schemas.microsoft.com/office/drawing/2014/main" id="{F1BC0493-3D4B-4FC6-2026-19E48D9781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0722" y="1860178"/>
            <a:ext cx="2122518" cy="4518211"/>
          </a:xfrm>
          <a:prstGeom prst="rect">
            <a:avLst/>
          </a:prstGeom>
        </p:spPr>
      </p:pic>
      <p:cxnSp>
        <p:nvCxnSpPr>
          <p:cNvPr id="8" name="Straight Arrow Connector 7">
            <a:extLst>
              <a:ext uri="{FF2B5EF4-FFF2-40B4-BE49-F238E27FC236}">
                <a16:creationId xmlns:a16="http://schemas.microsoft.com/office/drawing/2014/main" id="{8574B409-20A6-E440-2BB7-98971309D15A}"/>
              </a:ext>
            </a:extLst>
          </p:cNvPr>
          <p:cNvCxnSpPr>
            <a:stCxn id="4" idx="3"/>
            <a:endCxn id="6" idx="1"/>
          </p:cNvCxnSpPr>
          <p:nvPr/>
        </p:nvCxnSpPr>
        <p:spPr>
          <a:xfrm>
            <a:off x="4253199" y="4119284"/>
            <a:ext cx="3177523" cy="0"/>
          </a:xfrm>
          <a:prstGeom prst="straightConnector1">
            <a:avLst/>
          </a:prstGeom>
          <a:ln w="9525"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TextBox 2">
            <a:extLst>
              <a:ext uri="{FF2B5EF4-FFF2-40B4-BE49-F238E27FC236}">
                <a16:creationId xmlns:a16="http://schemas.microsoft.com/office/drawing/2014/main" id="{07120E0B-5BBA-9450-2C88-6FD3AC9A4428}"/>
              </a:ext>
            </a:extLst>
          </p:cNvPr>
          <p:cNvSpPr txBox="1"/>
          <p:nvPr/>
        </p:nvSpPr>
        <p:spPr>
          <a:xfrm>
            <a:off x="11026588" y="6193723"/>
            <a:ext cx="959224" cy="369332"/>
          </a:xfrm>
          <a:prstGeom prst="rect">
            <a:avLst/>
          </a:prstGeom>
          <a:noFill/>
        </p:spPr>
        <p:txBody>
          <a:bodyPr wrap="square" rtlCol="0">
            <a:spAutoFit/>
          </a:bodyPr>
          <a:lstStyle/>
          <a:p>
            <a:r>
              <a:rPr lang="en-US" dirty="0"/>
              <a:t>8</a:t>
            </a:r>
            <a:endParaRPr lang="en-IN" dirty="0"/>
          </a:p>
        </p:txBody>
      </p:sp>
    </p:spTree>
    <p:extLst>
      <p:ext uri="{BB962C8B-B14F-4D97-AF65-F5344CB8AC3E}">
        <p14:creationId xmlns:p14="http://schemas.microsoft.com/office/powerpoint/2010/main" val="4141102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BD284E-702D-56B5-8418-44FB2D8480B8}"/>
              </a:ext>
            </a:extLst>
          </p:cNvPr>
          <p:cNvSpPr>
            <a:spLocks noGrp="1"/>
          </p:cNvSpPr>
          <p:nvPr>
            <p:ph type="body" sz="quarter" idx="10"/>
          </p:nvPr>
        </p:nvSpPr>
        <p:spPr/>
        <p:txBody>
          <a:bodyPr/>
          <a:lstStyle/>
          <a:p>
            <a:r>
              <a:rPr lang="en-IN" b="1" dirty="0">
                <a:solidFill>
                  <a:schemeClr val="accent1"/>
                </a:solidFill>
              </a:rPr>
              <a:t>OFFICER (LOG IN)</a:t>
            </a:r>
          </a:p>
        </p:txBody>
      </p:sp>
      <p:pic>
        <p:nvPicPr>
          <p:cNvPr id="4" name="Picture 3">
            <a:extLst>
              <a:ext uri="{FF2B5EF4-FFF2-40B4-BE49-F238E27FC236}">
                <a16:creationId xmlns:a16="http://schemas.microsoft.com/office/drawing/2014/main" id="{E5959EF2-ACEF-EF29-FA88-451E243AA0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548" y="1368289"/>
            <a:ext cx="2390769" cy="5089239"/>
          </a:xfrm>
          <a:prstGeom prst="rect">
            <a:avLst/>
          </a:prstGeom>
        </p:spPr>
      </p:pic>
      <p:pic>
        <p:nvPicPr>
          <p:cNvPr id="8" name="Picture 7">
            <a:extLst>
              <a:ext uri="{FF2B5EF4-FFF2-40B4-BE49-F238E27FC236}">
                <a16:creationId xmlns:a16="http://schemas.microsoft.com/office/drawing/2014/main" id="{00243AF6-A9D4-48C3-1101-B8C6511EB7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2413" y="1196436"/>
            <a:ext cx="2390770" cy="5102523"/>
          </a:xfrm>
          <a:prstGeom prst="rect">
            <a:avLst/>
          </a:prstGeom>
        </p:spPr>
      </p:pic>
      <p:pic>
        <p:nvPicPr>
          <p:cNvPr id="10" name="Picture 9">
            <a:extLst>
              <a:ext uri="{FF2B5EF4-FFF2-40B4-BE49-F238E27FC236}">
                <a16:creationId xmlns:a16="http://schemas.microsoft.com/office/drawing/2014/main" id="{BE8A3185-AAED-345B-4BCA-7202C64A28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3630" y="1209720"/>
            <a:ext cx="2374246" cy="5089239"/>
          </a:xfrm>
          <a:prstGeom prst="rect">
            <a:avLst/>
          </a:prstGeom>
        </p:spPr>
      </p:pic>
      <p:cxnSp>
        <p:nvCxnSpPr>
          <p:cNvPr id="12" name="Straight Arrow Connector 11">
            <a:extLst>
              <a:ext uri="{FF2B5EF4-FFF2-40B4-BE49-F238E27FC236}">
                <a16:creationId xmlns:a16="http://schemas.microsoft.com/office/drawing/2014/main" id="{E9E66C29-7A3E-732A-8F83-A06B8643182E}"/>
              </a:ext>
            </a:extLst>
          </p:cNvPr>
          <p:cNvCxnSpPr/>
          <p:nvPr/>
        </p:nvCxnSpPr>
        <p:spPr>
          <a:xfrm>
            <a:off x="2967317" y="4554071"/>
            <a:ext cx="2015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46EB4ED-186E-C4EB-9A3F-21D071E2DAB2}"/>
              </a:ext>
            </a:extLst>
          </p:cNvPr>
          <p:cNvCxnSpPr/>
          <p:nvPr/>
        </p:nvCxnSpPr>
        <p:spPr>
          <a:xfrm>
            <a:off x="7557247" y="3429000"/>
            <a:ext cx="14612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8B3284F-C6AB-CBE8-32DC-9AB154E2AE40}"/>
              </a:ext>
            </a:extLst>
          </p:cNvPr>
          <p:cNvSpPr txBox="1"/>
          <p:nvPr/>
        </p:nvSpPr>
        <p:spPr>
          <a:xfrm>
            <a:off x="3082453" y="4172001"/>
            <a:ext cx="1479176" cy="276999"/>
          </a:xfrm>
          <a:prstGeom prst="rect">
            <a:avLst/>
          </a:prstGeom>
          <a:noFill/>
        </p:spPr>
        <p:txBody>
          <a:bodyPr wrap="square" rtlCol="0">
            <a:spAutoFit/>
          </a:bodyPr>
          <a:lstStyle/>
          <a:p>
            <a:pPr algn="ctr"/>
            <a:r>
              <a:rPr lang="en-IN" sz="1200" b="1" dirty="0">
                <a:solidFill>
                  <a:schemeClr val="accent1"/>
                </a:solidFill>
              </a:rPr>
              <a:t>&lt;&lt;officer&gt;&gt;</a:t>
            </a:r>
          </a:p>
        </p:txBody>
      </p:sp>
      <p:sp>
        <p:nvSpPr>
          <p:cNvPr id="17" name="TextBox 16">
            <a:extLst>
              <a:ext uri="{FF2B5EF4-FFF2-40B4-BE49-F238E27FC236}">
                <a16:creationId xmlns:a16="http://schemas.microsoft.com/office/drawing/2014/main" id="{F25D624E-3214-418A-0AE0-FC3E52ACC3E5}"/>
              </a:ext>
            </a:extLst>
          </p:cNvPr>
          <p:cNvSpPr txBox="1"/>
          <p:nvPr/>
        </p:nvSpPr>
        <p:spPr>
          <a:xfrm>
            <a:off x="7539318" y="3021105"/>
            <a:ext cx="1479176" cy="276999"/>
          </a:xfrm>
          <a:prstGeom prst="rect">
            <a:avLst/>
          </a:prstGeom>
          <a:noFill/>
        </p:spPr>
        <p:txBody>
          <a:bodyPr wrap="square" rtlCol="0">
            <a:spAutoFit/>
          </a:bodyPr>
          <a:lstStyle/>
          <a:p>
            <a:pPr algn="ctr"/>
            <a:r>
              <a:rPr lang="en-IN" sz="1200" b="1" dirty="0">
                <a:solidFill>
                  <a:schemeClr val="accent1"/>
                </a:solidFill>
              </a:rPr>
              <a:t>&lt;&lt;login&gt;&gt;</a:t>
            </a:r>
          </a:p>
        </p:txBody>
      </p:sp>
      <p:sp>
        <p:nvSpPr>
          <p:cNvPr id="3" name="TextBox 2">
            <a:extLst>
              <a:ext uri="{FF2B5EF4-FFF2-40B4-BE49-F238E27FC236}">
                <a16:creationId xmlns:a16="http://schemas.microsoft.com/office/drawing/2014/main" id="{92461A57-8C72-C362-A41C-69B4D4BC43CD}"/>
              </a:ext>
            </a:extLst>
          </p:cNvPr>
          <p:cNvSpPr txBox="1"/>
          <p:nvPr/>
        </p:nvSpPr>
        <p:spPr>
          <a:xfrm>
            <a:off x="11026588" y="6193723"/>
            <a:ext cx="959224" cy="369332"/>
          </a:xfrm>
          <a:prstGeom prst="rect">
            <a:avLst/>
          </a:prstGeom>
          <a:noFill/>
        </p:spPr>
        <p:txBody>
          <a:bodyPr wrap="square" rtlCol="0">
            <a:spAutoFit/>
          </a:bodyPr>
          <a:lstStyle/>
          <a:p>
            <a:r>
              <a:rPr lang="en-US" dirty="0"/>
              <a:t>9</a:t>
            </a:r>
            <a:endParaRPr lang="en-IN" dirty="0"/>
          </a:p>
        </p:txBody>
      </p:sp>
    </p:spTree>
    <p:extLst>
      <p:ext uri="{BB962C8B-B14F-4D97-AF65-F5344CB8AC3E}">
        <p14:creationId xmlns:p14="http://schemas.microsoft.com/office/powerpoint/2010/main" val="554085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Cover and End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4009</TotalTime>
  <Words>500</Words>
  <Application>Microsoft Office PowerPoint</Application>
  <PresentationFormat>Widescreen</PresentationFormat>
  <Paragraphs>145</Paragraphs>
  <Slides>18</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18</vt:i4>
      </vt:variant>
    </vt:vector>
  </HeadingPairs>
  <TitlesOfParts>
    <vt:vector size="24" baseType="lpstr">
      <vt:lpstr>Arial</vt:lpstr>
      <vt:lpstr>Arial Black</vt:lpstr>
      <vt:lpstr>Bahnschrift Condensed</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Dhanush .g</cp:lastModifiedBy>
  <cp:revision>181</cp:revision>
  <dcterms:created xsi:type="dcterms:W3CDTF">2019-01-14T06:35:35Z</dcterms:created>
  <dcterms:modified xsi:type="dcterms:W3CDTF">2022-12-13T06:25:52Z</dcterms:modified>
</cp:coreProperties>
</file>

<file path=docProps/thumbnail.jpeg>
</file>